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334" r:id="rId5"/>
    <p:sldId id="333" r:id="rId6"/>
    <p:sldId id="335" r:id="rId7"/>
    <p:sldId id="336" r:id="rId8"/>
    <p:sldId id="337" r:id="rId9"/>
    <p:sldId id="265" r:id="rId10"/>
    <p:sldId id="289" r:id="rId11"/>
    <p:sldId id="329" r:id="rId12"/>
    <p:sldId id="332" r:id="rId13"/>
    <p:sldId id="330" r:id="rId14"/>
    <p:sldId id="331" r:id="rId15"/>
    <p:sldId id="328" r:id="rId16"/>
    <p:sldId id="296" r:id="rId17"/>
  </p:sldIdLst>
  <p:sldSz cx="9144000" cy="6858000" type="screen4x3"/>
  <p:notesSz cx="6797675" cy="99298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0" autoAdjust="0"/>
  </p:normalViewPr>
  <p:slideViewPr>
    <p:cSldViewPr>
      <p:cViewPr varScale="1">
        <p:scale>
          <a:sx n="92" d="100"/>
          <a:sy n="92" d="100"/>
        </p:scale>
        <p:origin x="21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667322834646"/>
          <c:y val="0"/>
          <c:w val="0.89306971784776901"/>
          <c:h val="0.79136776095074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1,1%-2021год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4"/>
                <c:pt idx="0">
                  <c:v>Усть-Лэкчим</c:v>
                </c:pt>
                <c:pt idx="1">
                  <c:v>Аджером</c:v>
                </c:pt>
                <c:pt idx="2">
                  <c:v>Приозерный</c:v>
                </c:pt>
                <c:pt idx="3">
                  <c:v>Корткерос</c:v>
                </c:pt>
                <c:pt idx="4">
                  <c:v>Керес</c:v>
                </c:pt>
                <c:pt idx="5">
                  <c:v>Подтыбок</c:v>
                </c:pt>
                <c:pt idx="6">
                  <c:v>Подъельск</c:v>
                </c:pt>
                <c:pt idx="7">
                  <c:v>Сторожевск</c:v>
                </c:pt>
                <c:pt idx="8">
                  <c:v>Нившера</c:v>
                </c:pt>
                <c:pt idx="9">
                  <c:v>Большелуг</c:v>
                </c:pt>
                <c:pt idx="10">
                  <c:v>Богородск</c:v>
                </c:pt>
                <c:pt idx="11">
                  <c:v>Мордино</c:v>
                </c:pt>
                <c:pt idx="12">
                  <c:v>Небдино</c:v>
                </c:pt>
                <c:pt idx="13">
                  <c:v>Визябож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F-44C2-A827-18CACF2E83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4,1%-2022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4"/>
                <c:pt idx="0">
                  <c:v>Усть-Лэкчим</c:v>
                </c:pt>
                <c:pt idx="1">
                  <c:v>Аджером</c:v>
                </c:pt>
                <c:pt idx="2">
                  <c:v>Приозерный</c:v>
                </c:pt>
                <c:pt idx="3">
                  <c:v>Корткерос</c:v>
                </c:pt>
                <c:pt idx="4">
                  <c:v>Керес</c:v>
                </c:pt>
                <c:pt idx="5">
                  <c:v>Подтыбок</c:v>
                </c:pt>
                <c:pt idx="6">
                  <c:v>Подъельск</c:v>
                </c:pt>
                <c:pt idx="7">
                  <c:v>Сторожевск</c:v>
                </c:pt>
                <c:pt idx="8">
                  <c:v>Нившера</c:v>
                </c:pt>
                <c:pt idx="9">
                  <c:v>Большелуг</c:v>
                </c:pt>
                <c:pt idx="10">
                  <c:v>Богородск</c:v>
                </c:pt>
                <c:pt idx="11">
                  <c:v>Мордино</c:v>
                </c:pt>
                <c:pt idx="12">
                  <c:v>Небдино</c:v>
                </c:pt>
                <c:pt idx="13">
                  <c:v>Визябож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F-44C2-A827-18CACF2E83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2,5%-2023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4"/>
                <c:pt idx="0">
                  <c:v>Усть-Лэкчим</c:v>
                </c:pt>
                <c:pt idx="1">
                  <c:v>Аджером</c:v>
                </c:pt>
                <c:pt idx="2">
                  <c:v>Приозерный</c:v>
                </c:pt>
                <c:pt idx="3">
                  <c:v>Корткерос</c:v>
                </c:pt>
                <c:pt idx="4">
                  <c:v>Керес</c:v>
                </c:pt>
                <c:pt idx="5">
                  <c:v>Подтыбок</c:v>
                </c:pt>
                <c:pt idx="6">
                  <c:v>Подъельск</c:v>
                </c:pt>
                <c:pt idx="7">
                  <c:v>Сторожевск</c:v>
                </c:pt>
                <c:pt idx="8">
                  <c:v>Нившера</c:v>
                </c:pt>
                <c:pt idx="9">
                  <c:v>Большелуг</c:v>
                </c:pt>
                <c:pt idx="10">
                  <c:v>Богородск</c:v>
                </c:pt>
                <c:pt idx="11">
                  <c:v>Мордино</c:v>
                </c:pt>
                <c:pt idx="12">
                  <c:v>Небдино</c:v>
                </c:pt>
                <c:pt idx="13">
                  <c:v>Визябож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5">
                  <c:v>1</c:v>
                </c:pt>
                <c:pt idx="8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F-44C2-A827-18CACF2E83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2,9-2024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4"/>
                <c:pt idx="0">
                  <c:v>Усть-Лэкчим</c:v>
                </c:pt>
                <c:pt idx="1">
                  <c:v>Аджером</c:v>
                </c:pt>
                <c:pt idx="2">
                  <c:v>Приозерный</c:v>
                </c:pt>
                <c:pt idx="3">
                  <c:v>Корткерос</c:v>
                </c:pt>
                <c:pt idx="4">
                  <c:v>Керес</c:v>
                </c:pt>
                <c:pt idx="5">
                  <c:v>Подтыбок</c:v>
                </c:pt>
                <c:pt idx="6">
                  <c:v>Подъельск</c:v>
                </c:pt>
                <c:pt idx="7">
                  <c:v>Сторожевск</c:v>
                </c:pt>
                <c:pt idx="8">
                  <c:v>Нившера</c:v>
                </c:pt>
                <c:pt idx="9">
                  <c:v>Большелуг</c:v>
                </c:pt>
                <c:pt idx="10">
                  <c:v>Богородск</c:v>
                </c:pt>
                <c:pt idx="11">
                  <c:v>Мордино</c:v>
                </c:pt>
                <c:pt idx="12">
                  <c:v>Небдино</c:v>
                </c:pt>
                <c:pt idx="13">
                  <c:v>Визябож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1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E-40C3-AEEF-C57A32B08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010384"/>
        <c:axId val="1769686144"/>
      </c:barChart>
      <c:catAx>
        <c:axId val="150101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9686144"/>
        <c:crosses val="autoZero"/>
        <c:auto val="1"/>
        <c:lblAlgn val="ctr"/>
        <c:lblOffset val="100"/>
        <c:noMultiLvlLbl val="0"/>
      </c:catAx>
      <c:valAx>
        <c:axId val="176968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101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67194423277735"/>
          <c:y val="0.41748412496824999"/>
          <c:w val="0.12374187857665332"/>
          <c:h val="0.262148046084604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Русский язык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63</c:v>
                </c:pt>
                <c:pt idx="2">
                  <c:v>58</c:v>
                </c:pt>
                <c:pt idx="3">
                  <c:v>63</c:v>
                </c:pt>
                <c:pt idx="4" formatCode="0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0-468A-AC5B-CC3F470A8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305408"/>
        <c:axId val="150307200"/>
        <c:axId val="0"/>
      </c:bar3DChart>
      <c:catAx>
        <c:axId val="1503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307200"/>
        <c:crosses val="autoZero"/>
        <c:auto val="1"/>
        <c:lblAlgn val="ctr"/>
        <c:lblOffset val="100"/>
        <c:noMultiLvlLbl val="0"/>
      </c:catAx>
      <c:valAx>
        <c:axId val="15030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3054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Математика база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база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ГВЭ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4.4000000000000004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B-4B7B-9121-1C39C49E2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950016"/>
        <c:axId val="144951552"/>
        <c:axId val="0"/>
      </c:bar3DChart>
      <c:catAx>
        <c:axId val="1449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51552"/>
        <c:crosses val="autoZero"/>
        <c:auto val="1"/>
        <c:lblAlgn val="ctr"/>
        <c:lblOffset val="100"/>
        <c:noMultiLvlLbl val="0"/>
      </c:catAx>
      <c:valAx>
        <c:axId val="14495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500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Математика профиль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профиль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59</c:v>
                </c:pt>
                <c:pt idx="3">
                  <c:v>54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0-4722-8C70-89BF4D245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48768"/>
        <c:axId val="150454656"/>
        <c:axId val="0"/>
      </c:bar3DChart>
      <c:catAx>
        <c:axId val="15044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454656"/>
        <c:crosses val="autoZero"/>
        <c:auto val="1"/>
        <c:lblAlgn val="ctr"/>
        <c:lblOffset val="100"/>
        <c:noMultiLvlLbl val="0"/>
      </c:catAx>
      <c:valAx>
        <c:axId val="15045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4487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50800" dist="50800" dir="5400000" algn="ctr" rotWithShape="0">
        <a:schemeClr val="accent2">
          <a:lumMod val="20000"/>
          <a:lumOff val="80000"/>
        </a:scheme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Обществознание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48</c:v>
                </c:pt>
                <c:pt idx="2">
                  <c:v>57</c:v>
                </c:pt>
                <c:pt idx="3">
                  <c:v>52</c:v>
                </c:pt>
                <c:pt idx="4" formatCode="0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2-4518-9E3E-B6FD55A5D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87808"/>
        <c:axId val="150489344"/>
        <c:axId val="0"/>
      </c:bar3DChart>
      <c:catAx>
        <c:axId val="1504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489344"/>
        <c:crosses val="autoZero"/>
        <c:auto val="1"/>
        <c:lblAlgn val="ctr"/>
        <c:lblOffset val="100"/>
        <c:noMultiLvlLbl val="0"/>
      </c:catAx>
      <c:valAx>
        <c:axId val="150489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487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Физика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</c:v>
                </c:pt>
                <c:pt idx="1">
                  <c:v>43</c:v>
                </c:pt>
                <c:pt idx="2">
                  <c:v>48</c:v>
                </c:pt>
                <c:pt idx="3">
                  <c:v>52</c:v>
                </c:pt>
                <c:pt idx="4" formatCode="0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924-9646-20FFCE0CC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13312"/>
        <c:axId val="151011712"/>
        <c:axId val="0"/>
      </c:bar3DChart>
      <c:catAx>
        <c:axId val="1508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11712"/>
        <c:crosses val="autoZero"/>
        <c:auto val="1"/>
        <c:lblAlgn val="ctr"/>
        <c:lblOffset val="100"/>
        <c:noMultiLvlLbl val="0"/>
      </c:catAx>
      <c:valAx>
        <c:axId val="15101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8133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География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56</c:v>
                </c:pt>
                <c:pt idx="2">
                  <c:v>58</c:v>
                </c:pt>
                <c:pt idx="3">
                  <c:v>54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39-AAA7-0283C304E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44864"/>
        <c:axId val="151046400"/>
        <c:axId val="0"/>
      </c:bar3DChart>
      <c:catAx>
        <c:axId val="1510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46400"/>
        <c:crosses val="autoZero"/>
        <c:auto val="1"/>
        <c:lblAlgn val="ctr"/>
        <c:lblOffset val="100"/>
        <c:noMultiLvlLbl val="0"/>
      </c:catAx>
      <c:valAx>
        <c:axId val="15104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0448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Литература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66</c:v>
                </c:pt>
                <c:pt idx="2">
                  <c:v>64</c:v>
                </c:pt>
                <c:pt idx="3">
                  <c:v>55</c:v>
                </c:pt>
                <c:pt idx="4" formatCode="0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B-44AB-9012-CEF543FD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11328"/>
        <c:axId val="151421312"/>
        <c:axId val="0"/>
      </c:bar3DChart>
      <c:catAx>
        <c:axId val="1514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421312"/>
        <c:crosses val="autoZero"/>
        <c:auto val="1"/>
        <c:lblAlgn val="ctr"/>
        <c:lblOffset val="100"/>
        <c:noMultiLvlLbl val="0"/>
      </c:catAx>
      <c:valAx>
        <c:axId val="15142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41132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История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57</c:v>
                </c:pt>
                <c:pt idx="2">
                  <c:v>59</c:v>
                </c:pt>
                <c:pt idx="3">
                  <c:v>54</c:v>
                </c:pt>
                <c:pt idx="4" formatCode="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E-425F-A9DA-893595E2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684224"/>
        <c:axId val="151685760"/>
        <c:axId val="0"/>
      </c:bar3DChart>
      <c:catAx>
        <c:axId val="1516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685760"/>
        <c:crosses val="autoZero"/>
        <c:auto val="1"/>
        <c:lblAlgn val="ctr"/>
        <c:lblOffset val="100"/>
        <c:noMultiLvlLbl val="0"/>
      </c:catAx>
      <c:valAx>
        <c:axId val="15168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684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Химия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58</c:v>
                </c:pt>
                <c:pt idx="2">
                  <c:v>35</c:v>
                </c:pt>
                <c:pt idx="3">
                  <c:v>32</c:v>
                </c:pt>
                <c:pt idx="4" formatCode="0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B-46E4-AC4C-5F17BFF41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18912"/>
        <c:axId val="151728896"/>
        <c:axId val="0"/>
      </c:bar3DChart>
      <c:catAx>
        <c:axId val="1517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728896"/>
        <c:crosses val="autoZero"/>
        <c:auto val="1"/>
        <c:lblAlgn val="ctr"/>
        <c:lblOffset val="100"/>
        <c:noMultiLvlLbl val="0"/>
      </c:catAx>
      <c:valAx>
        <c:axId val="15172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718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Биология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150526315789474"/>
          <c:w val="0.86492712397746596"/>
          <c:h val="0.27108495648570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44</c:v>
                </c:pt>
                <c:pt idx="2">
                  <c:v>39</c:v>
                </c:pt>
                <c:pt idx="3">
                  <c:v>42</c:v>
                </c:pt>
                <c:pt idx="4" formatCode="0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8D2-A43C-455956E40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62912"/>
        <c:axId val="150264448"/>
        <c:axId val="0"/>
      </c:bar3DChart>
      <c:catAx>
        <c:axId val="15026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264448"/>
        <c:crosses val="autoZero"/>
        <c:auto val="1"/>
        <c:lblAlgn val="ctr"/>
        <c:lblOffset val="100"/>
        <c:noMultiLvlLbl val="0"/>
      </c:catAx>
      <c:valAx>
        <c:axId val="15026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262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128205128205128E-2"/>
          <c:y val="0.16259936257967755"/>
          <c:w val="0.91322590613552479"/>
          <c:h val="0.73402105986751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0.99099999999999999</c:v>
                </c:pt>
                <c:pt idx="1">
                  <c:v>0.98899999999999999</c:v>
                </c:pt>
                <c:pt idx="2">
                  <c:v>0.98899999999999999</c:v>
                </c:pt>
                <c:pt idx="3">
                  <c:v>0.97399999999999998</c:v>
                </c:pt>
                <c:pt idx="4" formatCode="0%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E-4ACD-89C5-2D8C3F21F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94432"/>
        <c:axId val="152241280"/>
      </c:barChart>
      <c:catAx>
        <c:axId val="1521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241280"/>
        <c:crosses val="autoZero"/>
        <c:auto val="1"/>
        <c:lblAlgn val="ctr"/>
        <c:lblOffset val="100"/>
        <c:noMultiLvlLbl val="0"/>
      </c:catAx>
      <c:valAx>
        <c:axId val="1522412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21944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Инфоратика и ИКТ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Инфоратика и ИКТ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47</c:v>
                </c:pt>
                <c:pt idx="2">
                  <c:v>47</c:v>
                </c:pt>
                <c:pt idx="3">
                  <c:v>57</c:v>
                </c:pt>
                <c:pt idx="4" formatCode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C-44E8-849A-31CC406A8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41792"/>
        <c:axId val="151868160"/>
        <c:axId val="0"/>
      </c:bar3DChart>
      <c:catAx>
        <c:axId val="15184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868160"/>
        <c:crosses val="autoZero"/>
        <c:auto val="1"/>
        <c:lblAlgn val="ctr"/>
        <c:lblOffset val="100"/>
        <c:noMultiLvlLbl val="0"/>
      </c:catAx>
      <c:valAx>
        <c:axId val="15186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8417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/>
              <a:t>Английский язык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17289111998717E-2"/>
          <c:y val="0.30015369849296769"/>
          <c:w val="0.90350327325600466"/>
          <c:h val="0.45872696253444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Английский язык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67</c:v>
                </c:pt>
                <c:pt idx="2">
                  <c:v>56</c:v>
                </c:pt>
                <c:pt idx="3">
                  <c:v>66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1-4962-A1BF-F3E6BCBC8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393024"/>
        <c:axId val="151394560"/>
        <c:axId val="0"/>
      </c:bar3DChart>
      <c:catAx>
        <c:axId val="1513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394560"/>
        <c:crosses val="autoZero"/>
        <c:auto val="1"/>
        <c:lblAlgn val="ctr"/>
        <c:lblOffset val="100"/>
        <c:noMultiLvlLbl val="0"/>
      </c:catAx>
      <c:valAx>
        <c:axId val="15139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39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6-4B56-899B-54797491B7E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F6-4B56-899B-54797491B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6-4B56-899B-54797491B7EE}"/>
              </c:ext>
            </c:extLst>
          </c:dPt>
          <c:dLbls>
            <c:dLbl>
              <c:idx val="1"/>
              <c:layout>
                <c:manualLayout>
                  <c:x val="0"/>
                  <c:y val="1.4778861108379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F6-4B56-899B-54797491B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16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6-4B56-899B-54797491B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853888"/>
        <c:axId val="473393296"/>
      </c:barChart>
      <c:catAx>
        <c:axId val="2308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93296"/>
        <c:crosses val="autoZero"/>
        <c:auto val="1"/>
        <c:lblAlgn val="ctr"/>
        <c:lblOffset val="100"/>
        <c:noMultiLvlLbl val="0"/>
      </c:catAx>
      <c:valAx>
        <c:axId val="47339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8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48344514138221E-2"/>
          <c:y val="0.11270642136700761"/>
          <c:w val="0.9221033109717236"/>
          <c:h val="0.70165338249423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CA-4D63-9FF6-6500BF597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0.13800000000000001</c:v>
                </c:pt>
                <c:pt idx="1">
                  <c:v>0.155</c:v>
                </c:pt>
                <c:pt idx="2">
                  <c:v>0.19500000000000001</c:v>
                </c:pt>
                <c:pt idx="3">
                  <c:v>6.25E-2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A-4D63-9FF6-6500BF59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70912"/>
        <c:axId val="473395792"/>
      </c:barChart>
      <c:catAx>
        <c:axId val="1291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95792"/>
        <c:crosses val="autoZero"/>
        <c:auto val="1"/>
        <c:lblAlgn val="ctr"/>
        <c:lblOffset val="100"/>
        <c:noMultiLvlLbl val="0"/>
      </c:catAx>
      <c:valAx>
        <c:axId val="4733957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917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19637271048792E-2"/>
          <c:y val="8.2370428721277214E-2"/>
          <c:w val="0.95093454242983733"/>
          <c:h val="0.7251315892657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3-431C-8759-EFE4FF80002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33-431C-8759-EFE4FF8000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3-431C-8759-EFE4FF8000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3-431C-8759-EFE4FF800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8945616"/>
        <c:axId val="132231792"/>
      </c:barChart>
      <c:catAx>
        <c:axId val="2189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31792"/>
        <c:crosses val="autoZero"/>
        <c:auto val="1"/>
        <c:lblAlgn val="ctr"/>
        <c:lblOffset val="100"/>
        <c:noMultiLvlLbl val="0"/>
      </c:catAx>
      <c:valAx>
        <c:axId val="132231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94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7627285015682E-2"/>
          <c:y val="0.14856131842385001"/>
          <c:w val="0.89205599334564223"/>
          <c:h val="0.43906435680556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878549084195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F-4A95-B5EA-C6B8D8E3FA99}"/>
                </c:ext>
              </c:extLst>
            </c:dLbl>
            <c:dLbl>
              <c:idx val="1"/>
              <c:layout>
                <c:manualLayout>
                  <c:x val="3.8926430943661827E-2"/>
                  <c:y val="7.6138626778097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9656694298324"/>
                      <c:h val="0.2137367153659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DF-4A95-B5EA-C6B8D8E3FA99}"/>
                </c:ext>
              </c:extLst>
            </c:dLbl>
            <c:dLbl>
              <c:idx val="2"/>
              <c:layout>
                <c:manualLayout>
                  <c:x val="6.3459477105797246E-2"/>
                  <c:y val="3.06128106175830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4402361152033"/>
                      <c:h val="0.11394088111864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2E-49B5-AF34-208D15F7F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9.1999999999999998E-2</c:v>
                </c:pt>
                <c:pt idx="1">
                  <c:v>8.5999999999999993E-2</c:v>
                </c:pt>
                <c:pt idx="2">
                  <c:v>0.13400000000000001</c:v>
                </c:pt>
                <c:pt idx="3">
                  <c:v>4.6899999999999997E-2</c:v>
                </c:pt>
                <c:pt idx="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F-4A95-B5EA-C6B8D8E3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945616"/>
        <c:axId val="132231792"/>
      </c:barChart>
      <c:catAx>
        <c:axId val="2189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31792"/>
        <c:crosses val="autoZero"/>
        <c:auto val="1"/>
        <c:lblAlgn val="ctr"/>
        <c:lblOffset val="100"/>
        <c:noMultiLvlLbl val="0"/>
      </c:catAx>
      <c:valAx>
        <c:axId val="1322317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894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291665335659E-2"/>
          <c:y val="9.9567235323632708E-2"/>
          <c:w val="0.92562328433095031"/>
          <c:h val="0.75290714767310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B7-45F9-A713-376E755C5C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B7-45F9-A713-376E755C5CC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B7-45F9-A713-376E755C5C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7-45F9-A713-376E755C5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-27"/>
        <c:axId val="231004976"/>
        <c:axId val="297866000"/>
      </c:barChart>
      <c:catAx>
        <c:axId val="2310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866000"/>
        <c:crosses val="autoZero"/>
        <c:auto val="1"/>
        <c:lblAlgn val="ctr"/>
        <c:lblOffset val="100"/>
        <c:noMultiLvlLbl val="0"/>
      </c:catAx>
      <c:valAx>
        <c:axId val="29786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004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487378400436798E-2"/>
          <c:w val="1"/>
          <c:h val="0.6784022070354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96875390867182E-6"/>
                  <c:y val="-8.0482056701539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6-4628-8689-30B791766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6-4628-8689-30B791766B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6-4628-8689-30B791766B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6-4628-8689-30B791766B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628-8689-30B791766B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E-4D8F-9AC7-1B8524782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499024"/>
        <c:axId val="1761488944"/>
      </c:barChart>
      <c:catAx>
        <c:axId val="133249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1488944"/>
        <c:crosses val="autoZero"/>
        <c:auto val="1"/>
        <c:lblAlgn val="ctr"/>
        <c:lblOffset val="100"/>
        <c:noMultiLvlLbl val="0"/>
      </c:catAx>
      <c:valAx>
        <c:axId val="17614889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3249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0655144170808436E-2"/>
          <c:y val="0.80093044910237954"/>
          <c:w val="0.88753867202769865"/>
          <c:h val="9.143991852208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610009085402786"/>
          <c:y val="8.3797254409221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198673082531353E-2"/>
          <c:y val="0.25470525993568333"/>
          <c:w val="0.8202653834937299"/>
          <c:h val="0.6339784026058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9.6882898062342071E-2"/>
                  <c:y val="6.957452502006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92-4DE5-BC1A-5F00A8B068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 formatCode="0%">
                  <c:v>0.84</c:v>
                </c:pt>
                <c:pt idx="1">
                  <c:v>0.96599999999999997</c:v>
                </c:pt>
                <c:pt idx="2">
                  <c:v>0.86099999999999999</c:v>
                </c:pt>
                <c:pt idx="3">
                  <c:v>0.92200000000000004</c:v>
                </c:pt>
                <c:pt idx="4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2-4DE5-BC1A-5F00A8B06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804544"/>
        <c:crosses val="autoZero"/>
        <c:auto val="1"/>
        <c:lblAlgn val="ctr"/>
        <c:lblOffset val="100"/>
        <c:noMultiLvlLbl val="0"/>
      </c:catAx>
      <c:valAx>
        <c:axId val="151804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18030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849406247192691"/>
          <c:y val="0.18414040458057496"/>
          <c:w val="0.69956821064726415"/>
          <c:h val="0.74673754952605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0.622</c:v>
                </c:pt>
                <c:pt idx="1">
                  <c:v>0.63</c:v>
                </c:pt>
                <c:pt idx="2">
                  <c:v>0.53500000000000003</c:v>
                </c:pt>
                <c:pt idx="3">
                  <c:v>0.54100000000000004</c:v>
                </c:pt>
                <c:pt idx="4">
                  <c:v>0.442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F-459D-B4F3-010ADB632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345216"/>
        <c:axId val="152351104"/>
      </c:barChart>
      <c:catAx>
        <c:axId val="152345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2351104"/>
        <c:crosses val="autoZero"/>
        <c:auto val="1"/>
        <c:lblAlgn val="ctr"/>
        <c:lblOffset val="100"/>
        <c:noMultiLvlLbl val="0"/>
      </c:catAx>
      <c:valAx>
        <c:axId val="15235110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52345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014726755728251"/>
          <c:y val="0.16656761654793151"/>
          <c:w val="0.61028342206482666"/>
          <c:h val="0.75863851460340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F7-4EC9-9E0E-333E2F6B51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27,3 %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F7-4EC9-9E0E-333E2F6B51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46,8 %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F7-4EC9-9E0E-333E2F6B51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40,3 %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F7-4EC9-9E0E-333E2F6B51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0.317</c:v>
                </c:pt>
                <c:pt idx="1">
                  <c:v>0.35799999999999998</c:v>
                </c:pt>
                <c:pt idx="2">
                  <c:v>0.29599999999999999</c:v>
                </c:pt>
                <c:pt idx="3">
                  <c:v>0.40899999999999997</c:v>
                </c:pt>
                <c:pt idx="4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F7-4EC9-9E0E-333E2F6B5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24832"/>
        <c:axId val="152426368"/>
      </c:barChart>
      <c:catAx>
        <c:axId val="15242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2426368"/>
        <c:crosses val="autoZero"/>
        <c:auto val="1"/>
        <c:lblAlgn val="ctr"/>
        <c:lblOffset val="100"/>
        <c:noMultiLvlLbl val="0"/>
      </c:catAx>
      <c:valAx>
        <c:axId val="15242636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52424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49152542372881E-2"/>
          <c:y val="4.5977011494252873E-2"/>
          <c:w val="0.8301030962231416"/>
          <c:h val="0.760956873925242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16424218159171E-2"/>
                  <c:y val="0.44271178387184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CE-4466-B275-E62C0311F579}"/>
                </c:ext>
              </c:extLst>
            </c:dLbl>
            <c:dLbl>
              <c:idx val="1"/>
              <c:layout>
                <c:manualLayout>
                  <c:x val="6.202121980515147E-3"/>
                  <c:y val="0.3228640600959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E-4466-B275-E62C0311F579}"/>
                </c:ext>
              </c:extLst>
            </c:dLbl>
            <c:dLbl>
              <c:idx val="2"/>
              <c:layout>
                <c:manualLayout>
                  <c:x val="1.0800302504559812E-2"/>
                  <c:y val="0.2173841524119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E-4466-B275-E62C0311F579}"/>
                </c:ext>
              </c:extLst>
            </c:dLbl>
            <c:dLbl>
              <c:idx val="3"/>
              <c:layout>
                <c:manualLayout>
                  <c:x val="1.6949152542372881E-2"/>
                  <c:y val="0.1539277310163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E-4466-B275-E62C0311F579}"/>
                </c:ext>
              </c:extLst>
            </c:dLbl>
            <c:dLbl>
              <c:idx val="4"/>
              <c:layout>
                <c:manualLayout>
                  <c:x val="1.6949152542372829E-2"/>
                  <c:y val="0.12120214499049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CE-4466-B275-E62C0311F579}"/>
                </c:ext>
              </c:extLst>
            </c:dLbl>
            <c:dLbl>
              <c:idx val="5"/>
              <c:layout>
                <c:manualLayout>
                  <c:x val="1.3349014635882431E-2"/>
                  <c:y val="0.1035031450810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240498811393195E-2"/>
                      <c:h val="9.6629720647976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CE-4466-B275-E62C0311F579}"/>
                </c:ext>
              </c:extLst>
            </c:dLbl>
            <c:dLbl>
              <c:idx val="6"/>
              <c:layout>
                <c:manualLayout>
                  <c:x val="1.6949152542372881E-2"/>
                  <c:y val="0.11146506471173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CE-4466-B275-E62C0311F579}"/>
                </c:ext>
              </c:extLst>
            </c:dLbl>
            <c:dLbl>
              <c:idx val="7"/>
              <c:layout>
                <c:manualLayout>
                  <c:x val="1.6949152542372777E-2"/>
                  <c:y val="8.029504932573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E-4466-B275-E62C0311F579}"/>
                </c:ext>
              </c:extLst>
            </c:dLbl>
            <c:dLbl>
              <c:idx val="8"/>
              <c:layout>
                <c:manualLayout>
                  <c:x val="2.2237866453134036E-2"/>
                  <c:y val="6.1058693094397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CE-4466-B275-E62C0311F579}"/>
                </c:ext>
              </c:extLst>
            </c:dLbl>
            <c:dLbl>
              <c:idx val="9"/>
              <c:layout>
                <c:manualLayout>
                  <c:x val="2.4287446060767829E-2"/>
                  <c:y val="7.917865870214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E-4466-B275-E62C0311F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география</c:v>
                </c:pt>
                <c:pt idx="1">
                  <c:v>информатика</c:v>
                </c:pt>
                <c:pt idx="2">
                  <c:v>обществознание</c:v>
                </c:pt>
                <c:pt idx="3">
                  <c:v>биология</c:v>
                </c:pt>
                <c:pt idx="4">
                  <c:v>коми язык</c:v>
                </c:pt>
                <c:pt idx="5">
                  <c:v>английский язык</c:v>
                </c:pt>
                <c:pt idx="6">
                  <c:v>физика</c:v>
                </c:pt>
                <c:pt idx="7">
                  <c:v>химия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0.746</c:v>
                </c:pt>
                <c:pt idx="1">
                  <c:v>0.51400000000000001</c:v>
                </c:pt>
                <c:pt idx="2">
                  <c:v>0.28699999999999998</c:v>
                </c:pt>
                <c:pt idx="3">
                  <c:v>0.16600000000000001</c:v>
                </c:pt>
                <c:pt idx="4">
                  <c:v>0.11600000000000001</c:v>
                </c:pt>
                <c:pt idx="5">
                  <c:v>2.8000000000000001E-2</c:v>
                </c:pt>
                <c:pt idx="6">
                  <c:v>7.6999999999999999E-2</c:v>
                </c:pt>
                <c:pt idx="7">
                  <c:v>3.3000000000000002E-2</c:v>
                </c:pt>
                <c:pt idx="8">
                  <c:v>1.0999999999999999E-2</c:v>
                </c:pt>
                <c:pt idx="9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CE-4466-B275-E62C0311F5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787785967973756E-17"/>
                  <c:y val="-5.8386411889596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CE-4466-B275-E62C0311F579}"/>
                </c:ext>
              </c:extLst>
            </c:dLbl>
            <c:dLbl>
              <c:idx val="1"/>
              <c:layout>
                <c:manualLayout>
                  <c:x val="2.0496003279360524E-3"/>
                  <c:y val="-6.3694267515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CE-4466-B275-E62C0311F579}"/>
                </c:ext>
              </c:extLst>
            </c:dLbl>
            <c:dLbl>
              <c:idx val="2"/>
              <c:layout>
                <c:manualLayout>
                  <c:x val="0"/>
                  <c:y val="-6.900212314225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CE-4466-B275-E62C0311F579}"/>
                </c:ext>
              </c:extLst>
            </c:dLbl>
            <c:dLbl>
              <c:idx val="3"/>
              <c:layout>
                <c:manualLayout>
                  <c:x val="-3.7575571935947512E-17"/>
                  <c:y val="-6.3694267515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CE-4466-B275-E62C0311F579}"/>
                </c:ext>
              </c:extLst>
            </c:dLbl>
            <c:dLbl>
              <c:idx val="4"/>
              <c:layout>
                <c:manualLayout>
                  <c:x val="4.0992006558721048E-3"/>
                  <c:y val="-5.307855626326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CE-4466-B275-E62C0311F579}"/>
                </c:ext>
              </c:extLst>
            </c:dLbl>
            <c:dLbl>
              <c:idx val="5"/>
              <c:layout>
                <c:manualLayout>
                  <c:x val="4.0992006558721048E-3"/>
                  <c:y val="-2.653927813163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CE-4466-B275-E62C0311F579}"/>
                </c:ext>
              </c:extLst>
            </c:dLbl>
            <c:dLbl>
              <c:idx val="6"/>
              <c:layout>
                <c:manualLayout>
                  <c:x val="6.1488009838080821E-3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CE-4466-B275-E62C0311F579}"/>
                </c:ext>
              </c:extLst>
            </c:dLbl>
            <c:dLbl>
              <c:idx val="7"/>
              <c:layout>
                <c:manualLayout>
                  <c:x val="-7.5151143871895023E-17"/>
                  <c:y val="-1.061571125265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CE-4466-B275-E62C0311F579}"/>
                </c:ext>
              </c:extLst>
            </c:dLbl>
            <c:dLbl>
              <c:idx val="8"/>
              <c:layout>
                <c:manualLayout>
                  <c:x val="6.1488009838081576E-3"/>
                  <c:y val="5.3078556263268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CE-4466-B275-E62C0311F579}"/>
                </c:ext>
              </c:extLst>
            </c:dLbl>
            <c:dLbl>
              <c:idx val="9"/>
              <c:layout>
                <c:manualLayout>
                  <c:x val="-1.5030228774379005E-16"/>
                  <c:y val="-5.3078556263270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CE-4466-B275-E62C0311F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география</c:v>
                </c:pt>
                <c:pt idx="1">
                  <c:v>информатика</c:v>
                </c:pt>
                <c:pt idx="2">
                  <c:v>обществознание</c:v>
                </c:pt>
                <c:pt idx="3">
                  <c:v>биология</c:v>
                </c:pt>
                <c:pt idx="4">
                  <c:v>коми язык</c:v>
                </c:pt>
                <c:pt idx="5">
                  <c:v>английский язык</c:v>
                </c:pt>
                <c:pt idx="6">
                  <c:v>физика</c:v>
                </c:pt>
                <c:pt idx="7">
                  <c:v>химия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0.76200000000000001</c:v>
                </c:pt>
                <c:pt idx="1">
                  <c:v>0.66100000000000003</c:v>
                </c:pt>
                <c:pt idx="2">
                  <c:v>0.13100000000000001</c:v>
                </c:pt>
                <c:pt idx="3">
                  <c:v>0.10100000000000001</c:v>
                </c:pt>
                <c:pt idx="4">
                  <c:v>9.5000000000000001E-2</c:v>
                </c:pt>
                <c:pt idx="5">
                  <c:v>4.8000000000000001E-2</c:v>
                </c:pt>
                <c:pt idx="6">
                  <c:v>4.7E-2</c:v>
                </c:pt>
                <c:pt idx="7">
                  <c:v>3.5000000000000003E-2</c:v>
                </c:pt>
                <c:pt idx="8">
                  <c:v>1.2E-2</c:v>
                </c:pt>
                <c:pt idx="9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2CE-4466-B275-E62C0311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455424"/>
        <c:axId val="152494080"/>
        <c:axId val="1166318607"/>
      </c:bar3DChart>
      <c:catAx>
        <c:axId val="15245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494080"/>
        <c:crosses val="autoZero"/>
        <c:auto val="1"/>
        <c:lblAlgn val="ctr"/>
        <c:lblOffset val="100"/>
        <c:noMultiLvlLbl val="0"/>
      </c:catAx>
      <c:valAx>
        <c:axId val="1524940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455424"/>
        <c:crosses val="autoZero"/>
        <c:crossBetween val="between"/>
      </c:valAx>
      <c:serAx>
        <c:axId val="1166318607"/>
        <c:scaling>
          <c:orientation val="minMax"/>
        </c:scaling>
        <c:delete val="1"/>
        <c:axPos val="b"/>
        <c:majorTickMark val="out"/>
        <c:minorTickMark val="none"/>
        <c:tickLblPos val="nextTo"/>
        <c:crossAx val="152494080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0041618071625E-2"/>
          <c:y val="9.1332334633708101E-2"/>
          <c:w val="0.93189991676385675"/>
          <c:h val="0.65951349904076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4-44BD-BCC1-C83676618E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84-44BD-BCC1-C83676618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4-44BD-BCC1-C83676618E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F0EFE6-C369-4A68-AE5E-153EC9A57E04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84-44BD-BCC1-C83676618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4-44BD-BCC1-C83676618E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5-4127-84A4-6BEA19931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8746544"/>
        <c:axId val="1508788336"/>
      </c:barChart>
      <c:catAx>
        <c:axId val="150874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8788336"/>
        <c:crosses val="autoZero"/>
        <c:auto val="1"/>
        <c:lblAlgn val="ctr"/>
        <c:lblOffset val="100"/>
        <c:noMultiLvlLbl val="0"/>
      </c:catAx>
      <c:valAx>
        <c:axId val="1508788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87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97357282918797"/>
          <c:y val="0.76804297653793474"/>
          <c:w val="0.44445953826172235"/>
          <c:h val="0.10269423598510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3111245709668E-2"/>
          <c:y val="5.0827313886635667E-2"/>
          <c:w val="0.94796688875429047"/>
          <c:h val="0.94917269905128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F-40C5-A621-64D4F7DBE4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BF-40C5-A621-64D4F7DBE4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BF-40C5-A621-64D4F7DBE4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2-4E22-986E-7066B68FC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3099600"/>
        <c:axId val="883684864"/>
      </c:barChart>
      <c:catAx>
        <c:axId val="116309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3684864"/>
        <c:crosses val="autoZero"/>
        <c:auto val="1"/>
        <c:lblAlgn val="ctr"/>
        <c:lblOffset val="100"/>
        <c:noMultiLvlLbl val="0"/>
      </c:catAx>
      <c:valAx>
        <c:axId val="88368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3099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6729261972661009"/>
          <c:y val="0.18784721532246848"/>
          <c:w val="0.12944108597507284"/>
          <c:h val="0.56880044114265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768431983385256E-2"/>
                  <c:y val="1.14438960970966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F1-4A10-9E02-3E21AF4D66B2}"/>
                </c:ext>
              </c:extLst>
            </c:dLbl>
            <c:dLbl>
              <c:idx val="1"/>
              <c:layout>
                <c:manualLayout>
                  <c:x val="-8.30737279335410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F1-4A10-9E02-3E21AF4D66B2}"/>
                </c:ext>
              </c:extLst>
            </c:dLbl>
            <c:dLbl>
              <c:idx val="4"/>
              <c:layout>
                <c:manualLayout>
                  <c:x val="-8.30737279335410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F1-4A10-9E02-3E21AF4D66B2}"/>
                </c:ext>
              </c:extLst>
            </c:dLbl>
            <c:dLbl>
              <c:idx val="5"/>
              <c:layout>
                <c:manualLayout>
                  <c:x val="0"/>
                  <c:y val="-2.496878901373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F1-4A10-9E02-3E21AF4D6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История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Английский язык</c:v>
                </c:pt>
                <c:pt idx="7">
                  <c:v>География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46.3</c:v>
                </c:pt>
                <c:pt idx="1">
                  <c:v>9.6999999999999993</c:v>
                </c:pt>
                <c:pt idx="2">
                  <c:v>26.8</c:v>
                </c:pt>
                <c:pt idx="3">
                  <c:v>12.2</c:v>
                </c:pt>
                <c:pt idx="4">
                  <c:v>8.5</c:v>
                </c:pt>
                <c:pt idx="5">
                  <c:v>8.8000000000000007</c:v>
                </c:pt>
                <c:pt idx="6">
                  <c:v>6.1</c:v>
                </c:pt>
                <c:pt idx="7">
                  <c:v>4.9000000000000004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F1-4A10-9E02-3E21AF4D66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8691588785046651E-2"/>
                  <c:y val="-4.5775584388386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F1-4A10-9E02-3E21AF4D66B2}"/>
                </c:ext>
              </c:extLst>
            </c:dLbl>
            <c:dLbl>
              <c:idx val="3"/>
              <c:layout>
                <c:manualLayout>
                  <c:x val="2.0768431983385256E-2"/>
                  <c:y val="-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F1-4A10-9E02-3E21AF4D66B2}"/>
                </c:ext>
              </c:extLst>
            </c:dLbl>
            <c:dLbl>
              <c:idx val="5"/>
              <c:layout>
                <c:manualLayout>
                  <c:x val="6.2305295950155761E-3"/>
                  <c:y val="-4.9937578027465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F1-4A10-9E02-3E21AF4D66B2}"/>
                </c:ext>
              </c:extLst>
            </c:dLbl>
            <c:dLbl>
              <c:idx val="6"/>
              <c:layout>
                <c:manualLayout>
                  <c:x val="3.1152647975077882E-2"/>
                  <c:y val="9.987515605493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F1-4A10-9E02-3E21AF4D66B2}"/>
                </c:ext>
              </c:extLst>
            </c:dLbl>
            <c:dLbl>
              <c:idx val="7"/>
              <c:layout>
                <c:manualLayout>
                  <c:x val="2.9075804776739433E-2"/>
                  <c:y val="2.996254681647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F1-4A10-9E02-3E21AF4D66B2}"/>
                </c:ext>
              </c:extLst>
            </c:dLbl>
            <c:dLbl>
              <c:idx val="8"/>
              <c:layout>
                <c:manualLayout>
                  <c:x val="1.2461059190031152E-2"/>
                  <c:y val="1.997503121098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F1-4A10-9E02-3E21AF4D6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История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Английский язык</c:v>
                </c:pt>
                <c:pt idx="7">
                  <c:v>География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56.3</c:v>
                </c:pt>
                <c:pt idx="1">
                  <c:v>21.9</c:v>
                </c:pt>
                <c:pt idx="2">
                  <c:v>17.2</c:v>
                </c:pt>
                <c:pt idx="3">
                  <c:v>14.1</c:v>
                </c:pt>
                <c:pt idx="4">
                  <c:v>14.1</c:v>
                </c:pt>
                <c:pt idx="5">
                  <c:v>7.8</c:v>
                </c:pt>
                <c:pt idx="6">
                  <c:v>6.3</c:v>
                </c:pt>
                <c:pt idx="7">
                  <c:v>6.3</c:v>
                </c:pt>
                <c:pt idx="8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F1-4A10-9E02-3E21AF4D66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61059190031114E-2"/>
                  <c:y val="9.987515605493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F1-4A10-9E02-3E21AF4D66B2}"/>
                </c:ext>
              </c:extLst>
            </c:dLbl>
            <c:dLbl>
              <c:idx val="1"/>
              <c:layout>
                <c:manualLayout>
                  <c:x val="1.2461059190031152E-2"/>
                  <c:y val="1.997503121098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F1-4A10-9E02-3E21AF4D66B2}"/>
                </c:ext>
              </c:extLst>
            </c:dLbl>
            <c:dLbl>
              <c:idx val="2"/>
              <c:layout>
                <c:manualLayout>
                  <c:x val="1.2461059190031152E-2"/>
                  <c:y val="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F1-4A10-9E02-3E21AF4D66B2}"/>
                </c:ext>
              </c:extLst>
            </c:dLbl>
            <c:dLbl>
              <c:idx val="3"/>
              <c:layout>
                <c:manualLayout>
                  <c:x val="1.2461059190031152E-2"/>
                  <c:y val="2.996254681647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F1-4A10-9E02-3E21AF4D66B2}"/>
                </c:ext>
              </c:extLst>
            </c:dLbl>
            <c:dLbl>
              <c:idx val="4"/>
              <c:layout>
                <c:manualLayout>
                  <c:x val="1.2461059190031152E-2"/>
                  <c:y val="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F1-4A10-9E02-3E21AF4D66B2}"/>
                </c:ext>
              </c:extLst>
            </c:dLbl>
            <c:dLbl>
              <c:idx val="5"/>
              <c:layout>
                <c:manualLayout>
                  <c:x val="2.284527518172378E-2"/>
                  <c:y val="1.997503121098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F1-4A10-9E02-3E21AF4D66B2}"/>
                </c:ext>
              </c:extLst>
            </c:dLbl>
            <c:dLbl>
              <c:idx val="8"/>
              <c:layout>
                <c:manualLayout>
                  <c:x val="2.0768431983385256E-2"/>
                  <c:y val="1.49812734082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F1-4A10-9E02-3E21AF4D6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История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Английский язык</c:v>
                </c:pt>
                <c:pt idx="7">
                  <c:v>География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42.1</c:v>
                </c:pt>
                <c:pt idx="1">
                  <c:v>19.7</c:v>
                </c:pt>
                <c:pt idx="2">
                  <c:v>9.1999999999999993</c:v>
                </c:pt>
                <c:pt idx="3">
                  <c:v>5.3</c:v>
                </c:pt>
                <c:pt idx="4">
                  <c:v>5.3</c:v>
                </c:pt>
                <c:pt idx="5">
                  <c:v>13.2</c:v>
                </c:pt>
                <c:pt idx="6">
                  <c:v>7.9</c:v>
                </c:pt>
                <c:pt idx="7">
                  <c:v>6.6</c:v>
                </c:pt>
                <c:pt idx="8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8F1-4A10-9E02-3E21AF4D6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65800800"/>
        <c:axId val="357753200"/>
        <c:axId val="0"/>
      </c:bar3DChart>
      <c:catAx>
        <c:axId val="3658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753200"/>
        <c:crosses val="autoZero"/>
        <c:auto val="1"/>
        <c:lblAlgn val="ctr"/>
        <c:lblOffset val="100"/>
        <c:noMultiLvlLbl val="0"/>
      </c:catAx>
      <c:valAx>
        <c:axId val="3577532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58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0.34575</cdr:x>
      <cdr:y>0.41172</cdr:y>
    </cdr:from>
    <cdr:to>
      <cdr:x>0.49613</cdr:x>
      <cdr:y>0.67564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181694-3276-4F1C-9394-D523B777FC47}"/>
            </a:ext>
          </a:extLst>
        </cdr:cNvPr>
        <cdr:cNvSpPr txBox="1"/>
      </cdr:nvSpPr>
      <cdr:spPr>
        <a:xfrm xmlns:a="http://schemas.openxmlformats.org/drawingml/2006/main">
          <a:off x="1773978" y="1041950"/>
          <a:ext cx="771580" cy="667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108-1</a:t>
          </a:r>
          <a:br>
            <a:rPr lang="ru-RU" sz="1000" dirty="0"/>
          </a:br>
          <a:r>
            <a:rPr lang="ru-RU" sz="1000" dirty="0"/>
            <a:t>111-1</a:t>
          </a:r>
        </a:p>
      </cdr:txBody>
    </cdr:sp>
  </cdr:relSizeAnchor>
  <cdr:relSizeAnchor xmlns:cdr="http://schemas.openxmlformats.org/drawingml/2006/chartDrawing">
    <cdr:from>
      <cdr:x>0.64688</cdr:x>
      <cdr:y>0.5456</cdr:y>
    </cdr:from>
    <cdr:to>
      <cdr:x>0.7599</cdr:x>
      <cdr:y>0.70718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3F5A056-36F8-416C-B6B3-D7E4A9FDE566}"/>
            </a:ext>
          </a:extLst>
        </cdr:cNvPr>
        <cdr:cNvSpPr txBox="1"/>
      </cdr:nvSpPr>
      <cdr:spPr>
        <a:xfrm xmlns:a="http://schemas.openxmlformats.org/drawingml/2006/main">
          <a:off x="3319058" y="1380759"/>
          <a:ext cx="579880" cy="40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bg1"/>
              </a:solidFill>
            </a:rPr>
            <a:t>101-1</a:t>
          </a:r>
          <a:br>
            <a:rPr lang="ru-RU" sz="1000" dirty="0">
              <a:solidFill>
                <a:schemeClr val="bg1"/>
              </a:solidFill>
            </a:rPr>
          </a:br>
          <a:r>
            <a:rPr lang="ru-RU" sz="1000" dirty="0">
              <a:solidFill>
                <a:schemeClr val="bg1"/>
              </a:solidFill>
            </a:rPr>
            <a:t>111-1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0.22684</cdr:x>
      <cdr:y>0.28506</cdr:y>
    </cdr:from>
    <cdr:to>
      <cdr:x>0.40628</cdr:x>
      <cdr:y>0.76598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E8D0290-DC87-4DB9-9F64-5A62674170DE}"/>
            </a:ext>
          </a:extLst>
        </cdr:cNvPr>
        <cdr:cNvSpPr txBox="1"/>
      </cdr:nvSpPr>
      <cdr:spPr>
        <a:xfrm xmlns:a="http://schemas.openxmlformats.org/drawingml/2006/main">
          <a:off x="911098" y="534634"/>
          <a:ext cx="720742" cy="90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0.2516</cdr:x>
      <cdr:y>0.2897</cdr:y>
    </cdr:from>
    <cdr:to>
      <cdr:x>0.47926</cdr:x>
      <cdr:y>0.77725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056A5F2-DDD2-4B53-A95D-79F0539AD9D7}"/>
            </a:ext>
          </a:extLst>
        </cdr:cNvPr>
        <cdr:cNvSpPr txBox="1"/>
      </cdr:nvSpPr>
      <cdr:spPr>
        <a:xfrm xmlns:a="http://schemas.openxmlformats.org/drawingml/2006/main">
          <a:off x="1010563" y="5433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0.21156</cdr:x>
      <cdr:y>0.53681</cdr:y>
    </cdr:from>
    <cdr:to>
      <cdr:x>0.35449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118D0A4-8AD7-41CD-84E4-7ED01DAD1DC3}"/>
            </a:ext>
          </a:extLst>
        </cdr:cNvPr>
        <cdr:cNvSpPr txBox="1"/>
      </cdr:nvSpPr>
      <cdr:spPr>
        <a:xfrm xmlns:a="http://schemas.openxmlformats.org/drawingml/2006/main">
          <a:off x="1240665" y="1512798"/>
          <a:ext cx="838200" cy="1305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dirty="0"/>
            <a:t>102-1,</a:t>
          </a:r>
          <a:br>
            <a:rPr lang="ru-RU" sz="800" dirty="0"/>
          </a:br>
          <a:r>
            <a:rPr lang="ru-RU" sz="800" dirty="0"/>
            <a:t>104–6</a:t>
          </a:r>
          <a:br>
            <a:rPr lang="ru-RU" sz="800" dirty="0"/>
          </a:br>
          <a:r>
            <a:rPr lang="ru-RU" sz="800" dirty="0"/>
            <a:t>106-1</a:t>
          </a:r>
          <a:br>
            <a:rPr lang="ru-RU" sz="800" dirty="0"/>
          </a:br>
          <a:r>
            <a:rPr lang="ru-RU" sz="800" dirty="0"/>
            <a:t>108-1</a:t>
          </a:r>
          <a:br>
            <a:rPr lang="ru-RU" sz="800" dirty="0"/>
          </a:br>
          <a:r>
            <a:rPr lang="ru-RU" sz="800" dirty="0"/>
            <a:t>109-2</a:t>
          </a:r>
          <a:br>
            <a:rPr lang="ru-RU" sz="800" dirty="0"/>
          </a:br>
          <a:r>
            <a:rPr lang="ru-RU" sz="800" dirty="0"/>
            <a:t>110-1</a:t>
          </a:r>
          <a:br>
            <a:rPr lang="ru-RU" sz="800" dirty="0"/>
          </a:br>
          <a:r>
            <a:rPr lang="ru-RU" sz="800" dirty="0"/>
            <a:t>111-1</a:t>
          </a:r>
          <a:br>
            <a:rPr lang="ru-RU" sz="800" dirty="0"/>
          </a:br>
          <a:r>
            <a:rPr lang="ru-RU" sz="800" dirty="0"/>
            <a:t>112-2</a:t>
          </a:r>
        </a:p>
      </cdr:txBody>
    </cdr:sp>
  </cdr:relSizeAnchor>
  <cdr:relSizeAnchor xmlns:cdr="http://schemas.openxmlformats.org/drawingml/2006/chartDrawing">
    <cdr:from>
      <cdr:x>0.38527</cdr:x>
      <cdr:y>0.71047</cdr:y>
    </cdr:from>
    <cdr:to>
      <cdr:x>0.48216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B06AF5A-43E1-4170-B6E4-B22ADB56A068}"/>
            </a:ext>
          </a:extLst>
        </cdr:cNvPr>
        <cdr:cNvSpPr txBox="1"/>
      </cdr:nvSpPr>
      <cdr:spPr>
        <a:xfrm xmlns:a="http://schemas.openxmlformats.org/drawingml/2006/main">
          <a:off x="2259378" y="2002200"/>
          <a:ext cx="568206" cy="81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/>
            <a:t>102-1</a:t>
          </a:r>
          <a:br>
            <a:rPr lang="ru-RU" sz="800" dirty="0"/>
          </a:br>
          <a:r>
            <a:rPr lang="ru-RU" sz="800" dirty="0"/>
            <a:t>104-3</a:t>
          </a:r>
          <a:br>
            <a:rPr lang="ru-RU" sz="800" dirty="0"/>
          </a:br>
          <a:r>
            <a:rPr lang="ru-RU" sz="800" dirty="0"/>
            <a:t>105-1</a:t>
          </a:r>
          <a:br>
            <a:rPr lang="ru-RU" sz="800" dirty="0"/>
          </a:br>
          <a:r>
            <a:rPr lang="ru-RU" sz="800" dirty="0"/>
            <a:t>106-1</a:t>
          </a:r>
        </a:p>
      </cdr:txBody>
    </cdr:sp>
  </cdr:relSizeAnchor>
  <cdr:relSizeAnchor xmlns:cdr="http://schemas.openxmlformats.org/drawingml/2006/chartDrawing">
    <cdr:from>
      <cdr:x>0.5234</cdr:x>
      <cdr:y>0.74646</cdr:y>
    </cdr:from>
    <cdr:to>
      <cdr:x>0.67517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1A0C9E3-53B0-43AE-816A-A249F6BEA2FF}"/>
            </a:ext>
          </a:extLst>
        </cdr:cNvPr>
        <cdr:cNvSpPr txBox="1"/>
      </cdr:nvSpPr>
      <cdr:spPr>
        <a:xfrm xmlns:a="http://schemas.openxmlformats.org/drawingml/2006/main">
          <a:off x="3069464" y="2103627"/>
          <a:ext cx="890046" cy="714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/>
            <a:t>104-2</a:t>
          </a:r>
          <a:br>
            <a:rPr lang="ru-RU" sz="800" dirty="0"/>
          </a:br>
          <a:r>
            <a:rPr lang="ru-RU" sz="800" dirty="0"/>
            <a:t>110-2</a:t>
          </a:r>
          <a:br>
            <a:rPr lang="ru-RU" sz="800" dirty="0"/>
          </a:br>
          <a:r>
            <a:rPr lang="ru-RU" sz="800" dirty="0"/>
            <a:t>111-1</a:t>
          </a:r>
        </a:p>
      </cdr:txBody>
    </cdr:sp>
  </cdr:relSizeAnchor>
  <cdr:relSizeAnchor xmlns:cdr="http://schemas.openxmlformats.org/drawingml/2006/chartDrawing">
    <cdr:from>
      <cdr:x>0.67933</cdr:x>
      <cdr:y>0.27976</cdr:y>
    </cdr:from>
    <cdr:to>
      <cdr:x>0.83109</cdr:x>
      <cdr:y>0.5333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4C0ACB9-C7EE-44D7-BBFC-843E8E7086DA}"/>
            </a:ext>
          </a:extLst>
        </cdr:cNvPr>
        <cdr:cNvSpPr txBox="1"/>
      </cdr:nvSpPr>
      <cdr:spPr>
        <a:xfrm xmlns:a="http://schemas.openxmlformats.org/drawingml/2006/main">
          <a:off x="3983864" y="788401"/>
          <a:ext cx="890046" cy="714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>
              <a:solidFill>
                <a:schemeClr val="bg1"/>
              </a:solidFill>
            </a:rPr>
            <a:t>104-13</a:t>
          </a:r>
          <a:br>
            <a:rPr lang="ru-RU" sz="800" dirty="0">
              <a:solidFill>
                <a:schemeClr val="bg1"/>
              </a:solidFill>
            </a:rPr>
          </a:br>
          <a:r>
            <a:rPr lang="ru-RU" sz="800" dirty="0">
              <a:solidFill>
                <a:schemeClr val="bg1"/>
              </a:solidFill>
            </a:rPr>
            <a:t>107-1</a:t>
          </a:r>
        </a:p>
        <a:p xmlns:a="http://schemas.openxmlformats.org/drawingml/2006/main">
          <a:r>
            <a:rPr lang="ru-RU" sz="800" dirty="0">
              <a:solidFill>
                <a:schemeClr val="bg1"/>
              </a:solidFill>
            </a:rPr>
            <a:t>108-1</a:t>
          </a:r>
          <a:br>
            <a:rPr lang="ru-RU" sz="800" dirty="0">
              <a:solidFill>
                <a:schemeClr val="bg1"/>
              </a:solidFill>
            </a:rPr>
          </a:br>
          <a:r>
            <a:rPr lang="ru-RU" sz="800" dirty="0">
              <a:solidFill>
                <a:schemeClr val="bg1"/>
              </a:solidFill>
            </a:rPr>
            <a:t>111-1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0.59012</cdr:x>
      <cdr:y>0.59846</cdr:y>
    </cdr:from>
    <cdr:to>
      <cdr:x>0.70984</cdr:x>
      <cdr:y>0.73511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16EB70-EEB0-4A97-B8E7-B7E59E12979E}"/>
            </a:ext>
          </a:extLst>
        </cdr:cNvPr>
        <cdr:cNvSpPr txBox="1"/>
      </cdr:nvSpPr>
      <cdr:spPr>
        <a:xfrm xmlns:a="http://schemas.openxmlformats.org/drawingml/2006/main">
          <a:off x="6340384" y="1905000"/>
          <a:ext cx="1286242" cy="43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Корткерос-3зол.</a:t>
          </a:r>
          <a:br>
            <a:rPr lang="ru-RU" sz="900" dirty="0"/>
          </a:br>
          <a:r>
            <a:rPr lang="ru-RU" sz="900" dirty="0"/>
            <a:t>Сторожевск-1сер.</a:t>
          </a:r>
        </a:p>
      </cdr:txBody>
    </cdr:sp>
  </cdr:relSizeAnchor>
  <cdr:relSizeAnchor xmlns:cdr="http://schemas.openxmlformats.org/drawingml/2006/chartDrawing">
    <cdr:from>
      <cdr:x>0.44065</cdr:x>
      <cdr:y>0.30385</cdr:y>
    </cdr:from>
    <cdr:to>
      <cdr:x>0.55935</cdr:x>
      <cdr:y>0.59741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B2ABB07-B0E0-436E-9ACC-2A789B4D340D}"/>
            </a:ext>
          </a:extLst>
        </cdr:cNvPr>
        <cdr:cNvSpPr txBox="1"/>
      </cdr:nvSpPr>
      <cdr:spPr>
        <a:xfrm xmlns:a="http://schemas.openxmlformats.org/drawingml/2006/main">
          <a:off x="4734401" y="967208"/>
          <a:ext cx="1275398" cy="934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Приозерный-2сер.</a:t>
          </a:r>
          <a:br>
            <a:rPr lang="ru-RU" sz="900" dirty="0"/>
          </a:br>
          <a:r>
            <a:rPr lang="ru-RU" sz="900" dirty="0"/>
            <a:t>Корткерос-7зол., 2сер.</a:t>
          </a:r>
          <a:br>
            <a:rPr lang="ru-RU" sz="900" dirty="0"/>
          </a:br>
          <a:r>
            <a:rPr lang="ru-RU" sz="900" dirty="0"/>
            <a:t>Керес-1зол., 1-сер.</a:t>
          </a:r>
          <a:br>
            <a:rPr lang="ru-RU" sz="900" dirty="0"/>
          </a:br>
          <a:r>
            <a:rPr lang="ru-RU" sz="900" dirty="0"/>
            <a:t>Подтыбок-2зол.,</a:t>
          </a:r>
          <a:br>
            <a:rPr lang="ru-RU" sz="900" dirty="0"/>
          </a:br>
          <a:r>
            <a:rPr lang="ru-RU" sz="900" dirty="0"/>
            <a:t>Мордино-1зол.</a:t>
          </a:r>
        </a:p>
      </cdr:txBody>
    </cdr:sp>
  </cdr:relSizeAnchor>
  <cdr:relSizeAnchor xmlns:cdr="http://schemas.openxmlformats.org/drawingml/2006/chartDrawing">
    <cdr:from>
      <cdr:x>0.28369</cdr:x>
      <cdr:y>0.33514</cdr:y>
    </cdr:from>
    <cdr:to>
      <cdr:x>0.43115</cdr:x>
      <cdr:y>0.8139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5FBE6A8-0BF3-4BD9-8D64-B4E4C16D9B34}"/>
            </a:ext>
          </a:extLst>
        </cdr:cNvPr>
        <cdr:cNvSpPr txBox="1"/>
      </cdr:nvSpPr>
      <cdr:spPr>
        <a:xfrm xmlns:a="http://schemas.openxmlformats.org/drawingml/2006/main">
          <a:off x="3048000" y="1066800"/>
          <a:ext cx="1584340" cy="152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Аджером-1сер.</a:t>
          </a:r>
          <a:br>
            <a:rPr lang="ru-RU" sz="900" dirty="0"/>
          </a:br>
          <a:r>
            <a:rPr lang="ru-RU" sz="900" dirty="0"/>
            <a:t>Корткерос-2зол., 3сер.</a:t>
          </a:r>
          <a:br>
            <a:rPr lang="ru-RU" sz="900" dirty="0"/>
          </a:br>
          <a:r>
            <a:rPr lang="ru-RU" sz="900" dirty="0"/>
            <a:t>Подтыбок-1сер.</a:t>
          </a:r>
          <a:br>
            <a:rPr lang="ru-RU" sz="900" dirty="0"/>
          </a:br>
          <a:r>
            <a:rPr lang="ru-RU" sz="900" dirty="0"/>
            <a:t>Подъельск-1сер.</a:t>
          </a:r>
          <a:br>
            <a:rPr lang="ru-RU" sz="900" dirty="0"/>
          </a:br>
          <a:r>
            <a:rPr lang="ru-RU" sz="900" dirty="0"/>
            <a:t>Стоожевск-2зол, 1-сер.</a:t>
          </a:r>
          <a:br>
            <a:rPr lang="ru-RU" sz="900" dirty="0"/>
          </a:br>
          <a:r>
            <a:rPr lang="ru-RU" sz="900" dirty="0"/>
            <a:t>Нившера-2зол.</a:t>
          </a:r>
          <a:br>
            <a:rPr lang="ru-RU" sz="900" dirty="0"/>
          </a:br>
          <a:r>
            <a:rPr lang="ru-RU" sz="900" dirty="0"/>
            <a:t>Большелуг-2зол,</a:t>
          </a:r>
          <a:br>
            <a:rPr lang="ru-RU" sz="900" dirty="0"/>
          </a:br>
          <a:r>
            <a:rPr lang="ru-RU" sz="900" dirty="0"/>
            <a:t>Богородск-1зол.,</a:t>
          </a:r>
          <a:br>
            <a:rPr lang="ru-RU" sz="900" dirty="0"/>
          </a:br>
          <a:r>
            <a:rPr lang="ru-RU" sz="900" dirty="0"/>
            <a:t>Мордино-1зол, 1сер.</a:t>
          </a:r>
        </a:p>
      </cdr:txBody>
    </cdr:sp>
  </cdr:relSizeAnchor>
  <cdr:relSizeAnchor xmlns:cdr="http://schemas.openxmlformats.org/drawingml/2006/chartDrawing">
    <cdr:from>
      <cdr:x>0.12766</cdr:x>
      <cdr:y>0.40695</cdr:y>
    </cdr:from>
    <cdr:to>
      <cdr:x>0.24195</cdr:x>
      <cdr:y>0.69421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4628296-3D18-45C7-BB68-03354CF06C4E}"/>
            </a:ext>
          </a:extLst>
        </cdr:cNvPr>
        <cdr:cNvSpPr txBox="1"/>
      </cdr:nvSpPr>
      <cdr:spPr>
        <a:xfrm xmlns:a="http://schemas.openxmlformats.org/drawingml/2006/main">
          <a:off x="1371600" y="1295400"/>
          <a:ext cx="1227955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Корткерос-5зол., 3сер.</a:t>
          </a:r>
          <a:br>
            <a:rPr lang="ru-RU" sz="900" dirty="0"/>
          </a:br>
          <a:r>
            <a:rPr lang="ru-RU" sz="900" dirty="0"/>
            <a:t>Подъельск-2зол.</a:t>
          </a:r>
          <a:br>
            <a:rPr lang="ru-RU" sz="900" dirty="0"/>
          </a:br>
          <a:r>
            <a:rPr lang="ru-RU" sz="900" dirty="0"/>
            <a:t>Сторожевск-1зол., 1сер.</a:t>
          </a:r>
          <a:br>
            <a:rPr lang="ru-RU" sz="900" dirty="0"/>
          </a:br>
          <a:r>
            <a:rPr lang="ru-RU" sz="900" dirty="0"/>
            <a:t>Нившера-2зол., 1сер.</a:t>
          </a:r>
        </a:p>
      </cdr:txBody>
    </cdr:sp>
  </cdr:relSizeAnchor>
  <cdr:relSizeAnchor xmlns:cdr="http://schemas.openxmlformats.org/drawingml/2006/chartDrawing">
    <cdr:from>
      <cdr:x>0.74468</cdr:x>
      <cdr:y>0.36335</cdr:y>
    </cdr:from>
    <cdr:to>
      <cdr:x>0.8644</cdr:x>
      <cdr:y>0.5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3DDF6EE-05EA-4979-A368-D2D3CF9BDEA2}"/>
            </a:ext>
          </a:extLst>
        </cdr:cNvPr>
        <cdr:cNvSpPr txBox="1"/>
      </cdr:nvSpPr>
      <cdr:spPr>
        <a:xfrm xmlns:a="http://schemas.openxmlformats.org/drawingml/2006/main">
          <a:off x="8001000" y="1156598"/>
          <a:ext cx="1286242" cy="43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Корткерос-3зол., 5-сер.</a:t>
          </a:r>
          <a:br>
            <a:rPr lang="ru-RU" sz="900" dirty="0"/>
          </a:br>
          <a:r>
            <a:rPr lang="ru-RU" sz="900" dirty="0"/>
            <a:t>Подъельск-1зол., 1сер.</a:t>
          </a:r>
        </a:p>
        <a:p xmlns:a="http://schemas.openxmlformats.org/drawingml/2006/main">
          <a:r>
            <a:rPr lang="ru-RU" sz="900" dirty="0"/>
            <a:t>Аджером-1сер.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B104-8E05-4B07-89A5-D5B985F175E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4"/>
            <a:ext cx="5437821" cy="3909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975"/>
            <a:ext cx="2946351" cy="49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31975"/>
            <a:ext cx="2946351" cy="49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3392C-896A-45F0-BFE9-64BB45156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9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результаты ГИА свидетельствуют о том, что в 2024 году 2 выпускника (2,6%) не преодолели минимальный порог по математике (1 чел.), русскому языку (1 чел.) и не получили аттестат о среднем общем образовании (таблица 1). В сентябрьские сроки 1 выпускник пытался пересдать русский язык, но результат не улучшил.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максимального тестового балла показал, что: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отсутствуют участники ЕГЭ, набравшие 100 баллов (и в 2023, 2022, 2021, 2020).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количество участников ЕГЭ, набравших 90 и более баллов по общеобразовательным предметам, увеличилось, в 2023 году таких выпускников не было, и составило 5 человек, что составляет 7 человек-экзамен: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русский язык 2 человека (2,6%),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математика 1 человек (5%),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обществознание 2 человек (6,25%),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история 1 человек (6,7%),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английский язык 1 человек (16,7%)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 остальным предметам результаты 90 и более баллов – отсутствуют.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количество участников ЕГЭ, набравших 81 и более баллов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2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Неизменными остаются позиции таких предметов как обществознание, история, информатика. Популярность предметов объясняется тем, что результаты экзамена по обществознанию необходимы для поступления в вузы по большинству специальностей. Результаты ЕГЭ по биологии требуется в медицинские ВУЗы, выбор в 2024 году уменьшился. В 2024 году возрос спрос на информатику и историю. Информатика требуются в большинстве технических ВУЗов, история в на юридические направления.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человеко-экзаменов в 2024, с учетом всех категорий участников, составила 237 (в 2023 году – 224, 2022 году – 267, 2021 году – 289, 2020 году – 227) из 252 заявленных в региональной информационной системе (94%).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9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неудовлетворительных результатов по всем экзаменам в 2024 году составила 8% (19 неудовлетворительных результатов из 237 человеко-экзаменов), что на 1.4% меньше, чем в 2023 году.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Отсутствуют неудовлетворительные результаты по математике профильной, английскому языку, литературе, географии.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5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результатов ЕГЭ показал понижение среднего тестового балла по общеобразовательным предметам: русскому языку, математике профильной, географии и информатике. По математике базовой остался на прежнем уровне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9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Наибольший охват данной категории учащихся отмечен по следующим предметам: русский язык (100%), биология (100%), обществознание (78,3%), математика профильный уровень (55,6%), история (36,4%), химия (33,3%), физика (21,4%), 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Анализируя соответствие годовых отметок результатам ЕГЭ наблюдается следующее: по итогам 2023-2024 учебного года 55 учащихся 90,4%, изучающих предметы на профильном уровне, имели отметки «хорошо» и «отлично». Результаты ЕГЭ показали, что только 24 учащихся (39,3 %), изучающих предметы на профильном уровне, получили на экзамене от 61 и более баллов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0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2024 году количество медалистов составило 11 человек. Медаль «За отличные успехи в учебе»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степени получили 4 выпускника из МОУ «СОШ» с. Корткерос (3 чел.) и МОУ «СОШ»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Подъельск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человек). Медаль «За отличные успехи в учебе»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степени получили 7 выпускников из МОУ «СОШ» п.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Аджером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(1чел.), МОУ «СОШ» с. Корткерос (5 чел.) и МОУ «СОШ»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Подъельск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человек). Максимальное количество медалистов в МОУ «СОШ» с. Корткерос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5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1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ГИА-9 приняли участие 168 учащихся 9-х классов из 14 муниципальных образовательных организаций, из них в форме ОГЭ – 159 учащихся, в форме ГВЭ – 9 учащихся.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7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ГИА-9 не допущены 5 обучающихся (1 – МОУ «СОШ» п.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Аджером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– МОУ «СОШ» с. Нившера, 1 – МОУ «СОШ» с. Богородск, 2 – МОУ «СОШ»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Мордино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имеющие академическую задолженность. В августе 2024 года был допущен 1 выпускник (МОУ «СОШ» п.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Аджером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до ГИА в связи с устранением академической задолженности за летний период.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результаты ОГЭ в основной период свидетельствуют о том, что 11,9 процента выпускников 9-х классов (19 человек) не смогли успешно сдать экзамены по обязательным предметам в основной период. Этой категории учащихся была предоставлена возможность повторной сдачи ГИА в дополнительный период (сентябрьские сроки).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качества знаний по обязательным предметам в основные сроки 2024 года показал, что по русскому языку (ОГЭ) качество знаний составляет 44,2 процента, что ниже по сравнению с 2023 годом на 9,9 процентов; по математике – 50,6 процентов, что выше по сравнению с 2023 годом на 9,7 процентов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сравнении с прошлым годом средняя оценка по обязательным предметам по муниципалитету по русскому языку снизилась, по математике повысилась. Средняя оценка ОГЭ в 2024 году по русскому языку 3,5 балла, математике - 3,5, что ниже средней оценки на 0,1 балла по русскому языку и выше на 0,1 балла по математике в сравнении с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 годом.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высокий средний балл по русскому языку: СОУ «СОШ»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Керес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математике в МОУ «ООШ»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Небдино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самый низкий средний балл - по русскому языку: МОУ «СОШ» п. Приозерный, по математике в МОУ «СОШ» п.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Подтыбок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1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Самыми популярными в 2024 году стали следующие учебные предметы: география, информатика, обществознание, биология, коми язык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3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оценка по учебным предметам «физика», «химия», «английский язык», «история» и «коми язык» выше, чем в 2023 году, по «обществознанию» неизменна, по остальным предметам средняя оценка ниже, чем в 2023 году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основной период 2024 года 11,9 процента выпускников 9-х классов (20 человек: 1 человек по 4 учебным предметам, 8 человек по трем учебным предметам, 1 человек имеет неудовлетворительный результаты по двум учебным предметам, 10 человек по одному учебному предмету).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выпускников, успешно сдавших все экзамены, составила в 2024 году 88,1 процентов, что ниже показателя 2023 года на 2,6 процентов (в 2023 году – 90,7%, в 2022 году – 82,9%, в 2019 году – 84,6%).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Неудовлетворительные результаты по ГИА-9 есть в 9 образовательных организациях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3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государственной итоговой аттестации форме ЕГЭ в 2024 году допущены 100% выпускников. Общее число участников ЕГЭ в муниципальном районе «Корткеросский» составило 76 человек.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3392C-896A-45F0-BFE9-64BB451562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3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D12D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6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D12D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A6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D12D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D12D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5" y="1523"/>
            <a:ext cx="2498090" cy="1388110"/>
          </a:xfrm>
          <a:custGeom>
            <a:avLst/>
            <a:gdLst/>
            <a:ahLst/>
            <a:cxnLst/>
            <a:rect l="l" t="t" r="r" b="b"/>
            <a:pathLst>
              <a:path w="2498090" h="1388110">
                <a:moveTo>
                  <a:pt x="1998091" y="0"/>
                </a:moveTo>
                <a:lnTo>
                  <a:pt x="0" y="0"/>
                </a:lnTo>
                <a:lnTo>
                  <a:pt x="0" y="1387983"/>
                </a:lnTo>
                <a:lnTo>
                  <a:pt x="2497582" y="1387983"/>
                </a:lnTo>
                <a:lnTo>
                  <a:pt x="1998091" y="0"/>
                </a:lnTo>
                <a:close/>
              </a:path>
            </a:pathLst>
          </a:custGeom>
          <a:solidFill>
            <a:srgbClr val="5FC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95" y="1523"/>
            <a:ext cx="2498090" cy="1388110"/>
          </a:xfrm>
          <a:custGeom>
            <a:avLst/>
            <a:gdLst/>
            <a:ahLst/>
            <a:cxnLst/>
            <a:rect l="l" t="t" r="r" b="b"/>
            <a:pathLst>
              <a:path w="2498090" h="1388110">
                <a:moveTo>
                  <a:pt x="1998091" y="0"/>
                </a:moveTo>
                <a:lnTo>
                  <a:pt x="2497582" y="1387983"/>
                </a:lnTo>
                <a:lnTo>
                  <a:pt x="0" y="1387983"/>
                </a:lnTo>
                <a:lnTo>
                  <a:pt x="0" y="0"/>
                </a:lnTo>
                <a:lnTo>
                  <a:pt x="1998091" y="0"/>
                </a:lnTo>
                <a:close/>
              </a:path>
            </a:pathLst>
          </a:custGeom>
          <a:ln w="12192">
            <a:solidFill>
              <a:srgbClr val="5FC9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3632"/>
            <a:ext cx="2325370" cy="1284605"/>
          </a:xfrm>
          <a:custGeom>
            <a:avLst/>
            <a:gdLst/>
            <a:ahLst/>
            <a:cxnLst/>
            <a:rect l="l" t="t" r="r" b="b"/>
            <a:pathLst>
              <a:path w="2325370" h="1284605">
                <a:moveTo>
                  <a:pt x="1860295" y="0"/>
                </a:moveTo>
                <a:lnTo>
                  <a:pt x="0" y="0"/>
                </a:lnTo>
                <a:lnTo>
                  <a:pt x="0" y="1284224"/>
                </a:lnTo>
                <a:lnTo>
                  <a:pt x="2325370" y="1284224"/>
                </a:lnTo>
                <a:lnTo>
                  <a:pt x="1860295" y="0"/>
                </a:lnTo>
                <a:close/>
              </a:path>
            </a:pathLst>
          </a:custGeom>
          <a:solidFill>
            <a:srgbClr val="091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3632"/>
            <a:ext cx="2325370" cy="1284605"/>
          </a:xfrm>
          <a:custGeom>
            <a:avLst/>
            <a:gdLst/>
            <a:ahLst/>
            <a:cxnLst/>
            <a:rect l="l" t="t" r="r" b="b"/>
            <a:pathLst>
              <a:path w="2325370" h="1284605">
                <a:moveTo>
                  <a:pt x="1860295" y="0"/>
                </a:moveTo>
                <a:lnTo>
                  <a:pt x="2325370" y="1284224"/>
                </a:lnTo>
                <a:lnTo>
                  <a:pt x="0" y="1284224"/>
                </a:lnTo>
                <a:lnTo>
                  <a:pt x="0" y="0"/>
                </a:lnTo>
                <a:lnTo>
                  <a:pt x="1860295" y="0"/>
                </a:lnTo>
                <a:close/>
              </a:path>
            </a:pathLst>
          </a:custGeom>
          <a:ln w="12191">
            <a:solidFill>
              <a:srgbClr val="09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26136"/>
            <a:ext cx="2947035" cy="891540"/>
          </a:xfrm>
          <a:custGeom>
            <a:avLst/>
            <a:gdLst/>
            <a:ahLst/>
            <a:cxnLst/>
            <a:rect l="l" t="t" r="r" b="b"/>
            <a:pathLst>
              <a:path w="2947035" h="891540">
                <a:moveTo>
                  <a:pt x="2355850" y="0"/>
                </a:moveTo>
                <a:lnTo>
                  <a:pt x="0" y="0"/>
                </a:lnTo>
                <a:lnTo>
                  <a:pt x="0" y="891540"/>
                </a:lnTo>
                <a:lnTo>
                  <a:pt x="2947035" y="891540"/>
                </a:lnTo>
                <a:lnTo>
                  <a:pt x="2355850" y="0"/>
                </a:lnTo>
                <a:close/>
              </a:path>
            </a:pathLst>
          </a:custGeom>
          <a:solidFill>
            <a:srgbClr val="C5D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26136"/>
            <a:ext cx="2947035" cy="891540"/>
          </a:xfrm>
          <a:custGeom>
            <a:avLst/>
            <a:gdLst/>
            <a:ahLst/>
            <a:cxnLst/>
            <a:rect l="l" t="t" r="r" b="b"/>
            <a:pathLst>
              <a:path w="2947035" h="891540">
                <a:moveTo>
                  <a:pt x="2355850" y="0"/>
                </a:moveTo>
                <a:lnTo>
                  <a:pt x="2947035" y="891540"/>
                </a:lnTo>
                <a:lnTo>
                  <a:pt x="0" y="891540"/>
                </a:lnTo>
              </a:path>
              <a:path w="2947035" h="89154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12192">
            <a:solidFill>
              <a:srgbClr val="C5D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3782" y="-118490"/>
            <a:ext cx="7427848" cy="1235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D12D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714" y="1497329"/>
            <a:ext cx="6560184" cy="390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6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chart" Target="../charts/chart20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12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Relationship Id="rId1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22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021" y="1738071"/>
            <a:ext cx="757174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CC"/>
                </a:solidFill>
              </a:rPr>
              <a:t>Итоги</a:t>
            </a:r>
            <a:r>
              <a:rPr sz="4000" spc="-140" dirty="0">
                <a:solidFill>
                  <a:srgbClr val="0000CC"/>
                </a:solidFill>
              </a:rPr>
              <a:t> </a:t>
            </a:r>
            <a:r>
              <a:rPr sz="4000" spc="-25" dirty="0">
                <a:solidFill>
                  <a:srgbClr val="0000CC"/>
                </a:solidFill>
              </a:rPr>
              <a:t>государственной</a:t>
            </a:r>
            <a:r>
              <a:rPr sz="4000" spc="-145" dirty="0">
                <a:solidFill>
                  <a:srgbClr val="0000CC"/>
                </a:solidFill>
              </a:rPr>
              <a:t> </a:t>
            </a:r>
            <a:r>
              <a:rPr sz="4000" spc="-20" dirty="0">
                <a:solidFill>
                  <a:srgbClr val="0000CC"/>
                </a:solidFill>
              </a:rPr>
              <a:t>итоговой </a:t>
            </a:r>
            <a:r>
              <a:rPr sz="4000" dirty="0">
                <a:solidFill>
                  <a:srgbClr val="0000CC"/>
                </a:solidFill>
              </a:rPr>
              <a:t>аттестации</a:t>
            </a:r>
            <a:r>
              <a:rPr sz="4000" spc="-95" dirty="0">
                <a:solidFill>
                  <a:srgbClr val="0000CC"/>
                </a:solidFill>
              </a:rPr>
              <a:t> </a:t>
            </a:r>
            <a:r>
              <a:rPr sz="4000" dirty="0">
                <a:solidFill>
                  <a:srgbClr val="0000CC"/>
                </a:solidFill>
              </a:rPr>
              <a:t>по</a:t>
            </a:r>
            <a:r>
              <a:rPr sz="4000" spc="-70" dirty="0">
                <a:solidFill>
                  <a:srgbClr val="0000CC"/>
                </a:solidFill>
              </a:rPr>
              <a:t> </a:t>
            </a:r>
            <a:r>
              <a:rPr sz="4000" spc="-10" dirty="0">
                <a:solidFill>
                  <a:srgbClr val="0000CC"/>
                </a:solidFill>
              </a:rPr>
              <a:t>образовательным программам</a:t>
            </a:r>
            <a:r>
              <a:rPr sz="4000" spc="-195" dirty="0">
                <a:solidFill>
                  <a:srgbClr val="0000CC"/>
                </a:solidFill>
              </a:rPr>
              <a:t> </a:t>
            </a:r>
            <a:r>
              <a:rPr sz="4000" spc="-25" dirty="0">
                <a:solidFill>
                  <a:srgbClr val="0000CC"/>
                </a:solidFill>
              </a:rPr>
              <a:t>основного</a:t>
            </a:r>
            <a:r>
              <a:rPr sz="4000" spc="-204" dirty="0">
                <a:solidFill>
                  <a:srgbClr val="0000CC"/>
                </a:solidFill>
              </a:rPr>
              <a:t> </a:t>
            </a:r>
            <a:r>
              <a:rPr sz="4000" dirty="0">
                <a:solidFill>
                  <a:srgbClr val="0000CC"/>
                </a:solidFill>
              </a:rPr>
              <a:t>общего</a:t>
            </a:r>
            <a:r>
              <a:rPr sz="4000" spc="-195" dirty="0">
                <a:solidFill>
                  <a:srgbClr val="0000CC"/>
                </a:solidFill>
              </a:rPr>
              <a:t> </a:t>
            </a:r>
            <a:r>
              <a:rPr sz="4000" spc="-50" dirty="0">
                <a:solidFill>
                  <a:srgbClr val="0000CC"/>
                </a:solidFill>
              </a:rPr>
              <a:t>и </a:t>
            </a:r>
            <a:r>
              <a:rPr sz="4000" spc="-20" dirty="0">
                <a:solidFill>
                  <a:srgbClr val="0000CC"/>
                </a:solidFill>
              </a:rPr>
              <a:t>среднего</a:t>
            </a:r>
            <a:r>
              <a:rPr sz="4000" spc="-204" dirty="0">
                <a:solidFill>
                  <a:srgbClr val="0000CC"/>
                </a:solidFill>
              </a:rPr>
              <a:t> </a:t>
            </a:r>
            <a:r>
              <a:rPr sz="4000" dirty="0" err="1">
                <a:solidFill>
                  <a:srgbClr val="0000CC"/>
                </a:solidFill>
              </a:rPr>
              <a:t>общего</a:t>
            </a:r>
            <a:r>
              <a:rPr sz="4000" spc="-204" dirty="0">
                <a:solidFill>
                  <a:srgbClr val="0000CC"/>
                </a:solidFill>
              </a:rPr>
              <a:t> </a:t>
            </a:r>
            <a:r>
              <a:rPr sz="4000" spc="-10" dirty="0" err="1">
                <a:solidFill>
                  <a:srgbClr val="0000CC"/>
                </a:solidFill>
              </a:rPr>
              <a:t>образования</a:t>
            </a:r>
            <a:r>
              <a:rPr lang="ru-RU" sz="4000" spc="-10" dirty="0">
                <a:solidFill>
                  <a:srgbClr val="0000CC"/>
                </a:solidFill>
              </a:rPr>
              <a:t> в 2023-2024 учебном году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716"/>
            <a:ext cx="979932" cy="8854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67885" y="5401767"/>
            <a:ext cx="4744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Попова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Т.Г.,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заместитель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начальника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Управления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АМР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«Корткеросский»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2">
            <a:extLst>
              <a:ext uri="{FF2B5EF4-FFF2-40B4-BE49-F238E27FC236}">
                <a16:creationId xmlns:a16="http://schemas.microsoft.com/office/drawing/2014/main" id="{65354158-3981-4650-A999-6A9D6ED467BA}"/>
              </a:ext>
            </a:extLst>
          </p:cNvPr>
          <p:cNvSpPr/>
          <p:nvPr/>
        </p:nvSpPr>
        <p:spPr>
          <a:xfrm>
            <a:off x="1401571" y="1266213"/>
            <a:ext cx="862965" cy="702945"/>
          </a:xfrm>
          <a:custGeom>
            <a:avLst/>
            <a:gdLst/>
            <a:ahLst/>
            <a:cxnLst/>
            <a:rect l="l" t="t" r="r" b="b"/>
            <a:pathLst>
              <a:path w="862965" h="702945">
                <a:moveTo>
                  <a:pt x="656844" y="555624"/>
                </a:moveTo>
                <a:lnTo>
                  <a:pt x="631063" y="555624"/>
                </a:lnTo>
                <a:lnTo>
                  <a:pt x="631063" y="607186"/>
                </a:lnTo>
                <a:lnTo>
                  <a:pt x="616886" y="613515"/>
                </a:lnTo>
                <a:lnTo>
                  <a:pt x="605758" y="624093"/>
                </a:lnTo>
                <a:lnTo>
                  <a:pt x="598487" y="638030"/>
                </a:lnTo>
                <a:lnTo>
                  <a:pt x="595883" y="654430"/>
                </a:lnTo>
                <a:lnTo>
                  <a:pt x="599654" y="673203"/>
                </a:lnTo>
                <a:lnTo>
                  <a:pt x="609949" y="688498"/>
                </a:lnTo>
                <a:lnTo>
                  <a:pt x="625244" y="698793"/>
                </a:lnTo>
                <a:lnTo>
                  <a:pt x="644017" y="702563"/>
                </a:lnTo>
                <a:lnTo>
                  <a:pt x="662789" y="698793"/>
                </a:lnTo>
                <a:lnTo>
                  <a:pt x="678084" y="688498"/>
                </a:lnTo>
                <a:lnTo>
                  <a:pt x="685371" y="677671"/>
                </a:lnTo>
                <a:lnTo>
                  <a:pt x="645668" y="677671"/>
                </a:lnTo>
                <a:lnTo>
                  <a:pt x="636783" y="675876"/>
                </a:lnTo>
                <a:lnTo>
                  <a:pt x="629745" y="671020"/>
                </a:lnTo>
                <a:lnTo>
                  <a:pt x="625111" y="663902"/>
                </a:lnTo>
                <a:lnTo>
                  <a:pt x="623443" y="655319"/>
                </a:lnTo>
                <a:lnTo>
                  <a:pt x="625344" y="646223"/>
                </a:lnTo>
                <a:lnTo>
                  <a:pt x="630364" y="638841"/>
                </a:lnTo>
                <a:lnTo>
                  <a:pt x="637480" y="633888"/>
                </a:lnTo>
                <a:lnTo>
                  <a:pt x="645668" y="632078"/>
                </a:lnTo>
                <a:lnTo>
                  <a:pt x="686336" y="632078"/>
                </a:lnTo>
                <a:lnTo>
                  <a:pt x="682259" y="624379"/>
                </a:lnTo>
                <a:lnTo>
                  <a:pt x="671093" y="613836"/>
                </a:lnTo>
                <a:lnTo>
                  <a:pt x="656844" y="607186"/>
                </a:lnTo>
                <a:lnTo>
                  <a:pt x="656844" y="555624"/>
                </a:lnTo>
                <a:close/>
              </a:path>
              <a:path w="862965" h="702945">
                <a:moveTo>
                  <a:pt x="686336" y="632078"/>
                </a:moveTo>
                <a:lnTo>
                  <a:pt x="647065" y="632078"/>
                </a:lnTo>
                <a:lnTo>
                  <a:pt x="655675" y="633960"/>
                </a:lnTo>
                <a:lnTo>
                  <a:pt x="662606" y="639032"/>
                </a:lnTo>
                <a:lnTo>
                  <a:pt x="667228" y="646437"/>
                </a:lnTo>
                <a:lnTo>
                  <a:pt x="668908" y="655319"/>
                </a:lnTo>
                <a:lnTo>
                  <a:pt x="666974" y="664223"/>
                </a:lnTo>
                <a:lnTo>
                  <a:pt x="661812" y="671306"/>
                </a:lnTo>
                <a:lnTo>
                  <a:pt x="654389" y="675983"/>
                </a:lnTo>
                <a:lnTo>
                  <a:pt x="645668" y="677671"/>
                </a:lnTo>
                <a:lnTo>
                  <a:pt x="685371" y="677671"/>
                </a:lnTo>
                <a:lnTo>
                  <a:pt x="688379" y="673203"/>
                </a:lnTo>
                <a:lnTo>
                  <a:pt x="692150" y="654430"/>
                </a:lnTo>
                <a:lnTo>
                  <a:pt x="689544" y="638137"/>
                </a:lnTo>
                <a:lnTo>
                  <a:pt x="686336" y="632078"/>
                </a:lnTo>
                <a:close/>
              </a:path>
              <a:path w="862965" h="702945">
                <a:moveTo>
                  <a:pt x="158115" y="373379"/>
                </a:moveTo>
                <a:lnTo>
                  <a:pt x="142621" y="373379"/>
                </a:lnTo>
                <a:lnTo>
                  <a:pt x="137541" y="379475"/>
                </a:lnTo>
                <a:lnTo>
                  <a:pt x="137541" y="496315"/>
                </a:lnTo>
                <a:lnTo>
                  <a:pt x="140080" y="499744"/>
                </a:lnTo>
                <a:lnTo>
                  <a:pt x="183878" y="531387"/>
                </a:lnTo>
                <a:lnTo>
                  <a:pt x="229051" y="556415"/>
                </a:lnTo>
                <a:lnTo>
                  <a:pt x="276701" y="576341"/>
                </a:lnTo>
                <a:lnTo>
                  <a:pt x="326277" y="590902"/>
                </a:lnTo>
                <a:lnTo>
                  <a:pt x="377228" y="599833"/>
                </a:lnTo>
                <a:lnTo>
                  <a:pt x="429005" y="602868"/>
                </a:lnTo>
                <a:lnTo>
                  <a:pt x="480990" y="599826"/>
                </a:lnTo>
                <a:lnTo>
                  <a:pt x="532272" y="590819"/>
                </a:lnTo>
                <a:lnTo>
                  <a:pt x="575821" y="577976"/>
                </a:lnTo>
                <a:lnTo>
                  <a:pt x="429005" y="577976"/>
                </a:lnTo>
                <a:lnTo>
                  <a:pt x="381412" y="575288"/>
                </a:lnTo>
                <a:lnTo>
                  <a:pt x="334470" y="567346"/>
                </a:lnTo>
                <a:lnTo>
                  <a:pt x="288686" y="554339"/>
                </a:lnTo>
                <a:lnTo>
                  <a:pt x="244564" y="536452"/>
                </a:lnTo>
                <a:lnTo>
                  <a:pt x="202607" y="513874"/>
                </a:lnTo>
                <a:lnTo>
                  <a:pt x="163322" y="486790"/>
                </a:lnTo>
                <a:lnTo>
                  <a:pt x="163322" y="379475"/>
                </a:lnTo>
                <a:lnTo>
                  <a:pt x="158115" y="373379"/>
                </a:lnTo>
                <a:close/>
              </a:path>
              <a:path w="862965" h="702945">
                <a:moveTo>
                  <a:pt x="658622" y="326135"/>
                </a:moveTo>
                <a:lnTo>
                  <a:pt x="631063" y="326135"/>
                </a:lnTo>
                <a:lnTo>
                  <a:pt x="631063" y="528065"/>
                </a:lnTo>
                <a:lnTo>
                  <a:pt x="582935" y="549634"/>
                </a:lnTo>
                <a:lnTo>
                  <a:pt x="532939" y="565261"/>
                </a:lnTo>
                <a:lnTo>
                  <a:pt x="481490" y="574768"/>
                </a:lnTo>
                <a:lnTo>
                  <a:pt x="429005" y="577976"/>
                </a:lnTo>
                <a:lnTo>
                  <a:pt x="575821" y="577976"/>
                </a:lnTo>
                <a:lnTo>
                  <a:pt x="582435" y="576026"/>
                </a:lnTo>
                <a:lnTo>
                  <a:pt x="631063" y="555624"/>
                </a:lnTo>
                <a:lnTo>
                  <a:pt x="656844" y="555624"/>
                </a:lnTo>
                <a:lnTo>
                  <a:pt x="656844" y="541019"/>
                </a:lnTo>
                <a:lnTo>
                  <a:pt x="672201" y="532048"/>
                </a:lnTo>
                <a:lnTo>
                  <a:pt x="687212" y="522112"/>
                </a:lnTo>
                <a:lnTo>
                  <a:pt x="699198" y="513460"/>
                </a:lnTo>
                <a:lnTo>
                  <a:pt x="658622" y="513460"/>
                </a:lnTo>
                <a:lnTo>
                  <a:pt x="658622" y="326135"/>
                </a:lnTo>
                <a:close/>
              </a:path>
              <a:path w="862965" h="702945">
                <a:moveTo>
                  <a:pt x="720471" y="300354"/>
                </a:moveTo>
                <a:lnTo>
                  <a:pt x="697356" y="300354"/>
                </a:lnTo>
                <a:lnTo>
                  <a:pt x="697356" y="486790"/>
                </a:lnTo>
                <a:lnTo>
                  <a:pt x="687623" y="493775"/>
                </a:lnTo>
                <a:lnTo>
                  <a:pt x="677941" y="500459"/>
                </a:lnTo>
                <a:lnTo>
                  <a:pt x="658622" y="513460"/>
                </a:lnTo>
                <a:lnTo>
                  <a:pt x="699198" y="513460"/>
                </a:lnTo>
                <a:lnTo>
                  <a:pt x="701867" y="511534"/>
                </a:lnTo>
                <a:lnTo>
                  <a:pt x="716152" y="500633"/>
                </a:lnTo>
                <a:lnTo>
                  <a:pt x="718820" y="497966"/>
                </a:lnTo>
                <a:lnTo>
                  <a:pt x="720471" y="493775"/>
                </a:lnTo>
                <a:lnTo>
                  <a:pt x="720471" y="300354"/>
                </a:lnTo>
                <a:close/>
              </a:path>
              <a:path w="862965" h="702945">
                <a:moveTo>
                  <a:pt x="238130" y="302132"/>
                </a:moveTo>
                <a:lnTo>
                  <a:pt x="164210" y="302132"/>
                </a:lnTo>
                <a:lnTo>
                  <a:pt x="425576" y="401827"/>
                </a:lnTo>
                <a:lnTo>
                  <a:pt x="426466" y="402716"/>
                </a:lnTo>
                <a:lnTo>
                  <a:pt x="433324" y="402716"/>
                </a:lnTo>
                <a:lnTo>
                  <a:pt x="434213" y="401827"/>
                </a:lnTo>
                <a:lnTo>
                  <a:pt x="514802" y="370839"/>
                </a:lnTo>
                <a:lnTo>
                  <a:pt x="417829" y="370839"/>
                </a:lnTo>
                <a:lnTo>
                  <a:pt x="238130" y="302132"/>
                </a:lnTo>
                <a:close/>
              </a:path>
              <a:path w="862965" h="702945">
                <a:moveTo>
                  <a:pt x="99407" y="190372"/>
                </a:moveTo>
                <a:lnTo>
                  <a:pt x="26543" y="190372"/>
                </a:lnTo>
                <a:lnTo>
                  <a:pt x="417829" y="338962"/>
                </a:lnTo>
                <a:lnTo>
                  <a:pt x="417829" y="370839"/>
                </a:lnTo>
                <a:lnTo>
                  <a:pt x="443610" y="370839"/>
                </a:lnTo>
                <a:lnTo>
                  <a:pt x="443610" y="338962"/>
                </a:lnTo>
                <a:lnTo>
                  <a:pt x="502639" y="316737"/>
                </a:lnTo>
                <a:lnTo>
                  <a:pt x="430783" y="316737"/>
                </a:lnTo>
                <a:lnTo>
                  <a:pt x="99407" y="190372"/>
                </a:lnTo>
                <a:close/>
              </a:path>
              <a:path w="862965" h="702945">
                <a:moveTo>
                  <a:pt x="658622" y="267715"/>
                </a:moveTo>
                <a:lnTo>
                  <a:pt x="632841" y="267715"/>
                </a:lnTo>
                <a:lnTo>
                  <a:pt x="632841" y="298703"/>
                </a:lnTo>
                <a:lnTo>
                  <a:pt x="443610" y="370839"/>
                </a:lnTo>
                <a:lnTo>
                  <a:pt x="514802" y="370839"/>
                </a:lnTo>
                <a:lnTo>
                  <a:pt x="631063" y="326135"/>
                </a:lnTo>
                <a:lnTo>
                  <a:pt x="658622" y="326135"/>
                </a:lnTo>
                <a:lnTo>
                  <a:pt x="658622" y="315848"/>
                </a:lnTo>
                <a:lnTo>
                  <a:pt x="697356" y="300354"/>
                </a:lnTo>
                <a:lnTo>
                  <a:pt x="720471" y="300354"/>
                </a:lnTo>
                <a:lnTo>
                  <a:pt x="720471" y="290067"/>
                </a:lnTo>
                <a:lnTo>
                  <a:pt x="722785" y="289178"/>
                </a:lnTo>
                <a:lnTo>
                  <a:pt x="658622" y="289178"/>
                </a:lnTo>
                <a:lnTo>
                  <a:pt x="658622" y="267715"/>
                </a:lnTo>
                <a:close/>
              </a:path>
              <a:path w="862965" h="702945">
                <a:moveTo>
                  <a:pt x="431038" y="0"/>
                </a:moveTo>
                <a:lnTo>
                  <a:pt x="428117" y="0"/>
                </a:lnTo>
                <a:lnTo>
                  <a:pt x="426847" y="380"/>
                </a:lnTo>
                <a:lnTo>
                  <a:pt x="425576" y="1269"/>
                </a:lnTo>
                <a:lnTo>
                  <a:pt x="8508" y="160273"/>
                </a:lnTo>
                <a:lnTo>
                  <a:pt x="3301" y="162051"/>
                </a:lnTo>
                <a:lnTo>
                  <a:pt x="0" y="166242"/>
                </a:lnTo>
                <a:lnTo>
                  <a:pt x="0" y="235076"/>
                </a:lnTo>
                <a:lnTo>
                  <a:pt x="3301" y="239394"/>
                </a:lnTo>
                <a:lnTo>
                  <a:pt x="8508" y="241934"/>
                </a:lnTo>
                <a:lnTo>
                  <a:pt x="138302" y="290956"/>
                </a:lnTo>
                <a:lnTo>
                  <a:pt x="138302" y="342518"/>
                </a:lnTo>
                <a:lnTo>
                  <a:pt x="144399" y="347725"/>
                </a:lnTo>
                <a:lnTo>
                  <a:pt x="159003" y="347725"/>
                </a:lnTo>
                <a:lnTo>
                  <a:pt x="164210" y="342518"/>
                </a:lnTo>
                <a:lnTo>
                  <a:pt x="164210" y="302132"/>
                </a:lnTo>
                <a:lnTo>
                  <a:pt x="238130" y="302132"/>
                </a:lnTo>
                <a:lnTo>
                  <a:pt x="26543" y="221233"/>
                </a:lnTo>
                <a:lnTo>
                  <a:pt x="26543" y="190372"/>
                </a:lnTo>
                <a:lnTo>
                  <a:pt x="99407" y="190372"/>
                </a:lnTo>
                <a:lnTo>
                  <a:pt x="49783" y="171449"/>
                </a:lnTo>
                <a:lnTo>
                  <a:pt x="430783" y="27177"/>
                </a:lnTo>
                <a:lnTo>
                  <a:pt x="503479" y="27177"/>
                </a:lnTo>
                <a:lnTo>
                  <a:pt x="434213" y="1269"/>
                </a:lnTo>
                <a:lnTo>
                  <a:pt x="432434" y="380"/>
                </a:lnTo>
                <a:lnTo>
                  <a:pt x="431038" y="0"/>
                </a:lnTo>
                <a:close/>
              </a:path>
              <a:path w="862965" h="702945">
                <a:moveTo>
                  <a:pt x="433958" y="139191"/>
                </a:moveTo>
                <a:lnTo>
                  <a:pt x="427354" y="139191"/>
                </a:lnTo>
                <a:lnTo>
                  <a:pt x="422909" y="142366"/>
                </a:lnTo>
                <a:lnTo>
                  <a:pt x="420497" y="147446"/>
                </a:lnTo>
                <a:lnTo>
                  <a:pt x="416941" y="153415"/>
                </a:lnTo>
                <a:lnTo>
                  <a:pt x="420497" y="161162"/>
                </a:lnTo>
                <a:lnTo>
                  <a:pt x="426466" y="164591"/>
                </a:lnTo>
                <a:lnTo>
                  <a:pt x="613028" y="247903"/>
                </a:lnTo>
                <a:lnTo>
                  <a:pt x="430783" y="316737"/>
                </a:lnTo>
                <a:lnTo>
                  <a:pt x="502639" y="316737"/>
                </a:lnTo>
                <a:lnTo>
                  <a:pt x="632841" y="267715"/>
                </a:lnTo>
                <a:lnTo>
                  <a:pt x="658622" y="267715"/>
                </a:lnTo>
                <a:lnTo>
                  <a:pt x="658622" y="257428"/>
                </a:lnTo>
                <a:lnTo>
                  <a:pt x="717930" y="235076"/>
                </a:lnTo>
                <a:lnTo>
                  <a:pt x="647446" y="235076"/>
                </a:lnTo>
                <a:lnTo>
                  <a:pt x="437642" y="140588"/>
                </a:lnTo>
                <a:lnTo>
                  <a:pt x="435737" y="139572"/>
                </a:lnTo>
                <a:lnTo>
                  <a:pt x="433958" y="139191"/>
                </a:lnTo>
                <a:close/>
              </a:path>
              <a:path w="862965" h="702945">
                <a:moveTo>
                  <a:pt x="859027" y="190372"/>
                </a:moveTo>
                <a:lnTo>
                  <a:pt x="836549" y="190372"/>
                </a:lnTo>
                <a:lnTo>
                  <a:pt x="836549" y="221233"/>
                </a:lnTo>
                <a:lnTo>
                  <a:pt x="658622" y="289178"/>
                </a:lnTo>
                <a:lnTo>
                  <a:pt x="722785" y="289178"/>
                </a:lnTo>
                <a:lnTo>
                  <a:pt x="850392" y="240156"/>
                </a:lnTo>
                <a:lnTo>
                  <a:pt x="855472" y="238505"/>
                </a:lnTo>
                <a:lnTo>
                  <a:pt x="859027" y="234187"/>
                </a:lnTo>
                <a:lnTo>
                  <a:pt x="859027" y="190372"/>
                </a:lnTo>
                <a:close/>
              </a:path>
              <a:path w="862965" h="702945">
                <a:moveTo>
                  <a:pt x="578357" y="56260"/>
                </a:moveTo>
                <a:lnTo>
                  <a:pt x="572007" y="56260"/>
                </a:lnTo>
                <a:lnTo>
                  <a:pt x="567054" y="59435"/>
                </a:lnTo>
                <a:lnTo>
                  <a:pt x="565784" y="64007"/>
                </a:lnTo>
                <a:lnTo>
                  <a:pt x="563118" y="70992"/>
                </a:lnTo>
                <a:lnTo>
                  <a:pt x="566674" y="78612"/>
                </a:lnTo>
                <a:lnTo>
                  <a:pt x="572643" y="80390"/>
                </a:lnTo>
                <a:lnTo>
                  <a:pt x="813434" y="171449"/>
                </a:lnTo>
                <a:lnTo>
                  <a:pt x="647446" y="235076"/>
                </a:lnTo>
                <a:lnTo>
                  <a:pt x="717930" y="235076"/>
                </a:lnTo>
                <a:lnTo>
                  <a:pt x="836549" y="190372"/>
                </a:lnTo>
                <a:lnTo>
                  <a:pt x="859027" y="190372"/>
                </a:lnTo>
                <a:lnTo>
                  <a:pt x="859027" y="170687"/>
                </a:lnTo>
                <a:lnTo>
                  <a:pt x="862456" y="166242"/>
                </a:lnTo>
                <a:lnTo>
                  <a:pt x="859027" y="162051"/>
                </a:lnTo>
                <a:lnTo>
                  <a:pt x="853821" y="160273"/>
                </a:lnTo>
                <a:lnTo>
                  <a:pt x="581151" y="57149"/>
                </a:lnTo>
                <a:lnTo>
                  <a:pt x="579881" y="56641"/>
                </a:lnTo>
                <a:lnTo>
                  <a:pt x="578357" y="56260"/>
                </a:lnTo>
                <a:close/>
              </a:path>
              <a:path w="862965" h="702945">
                <a:moveTo>
                  <a:pt x="503479" y="27177"/>
                </a:moveTo>
                <a:lnTo>
                  <a:pt x="430783" y="27177"/>
                </a:lnTo>
                <a:lnTo>
                  <a:pt x="524382" y="62356"/>
                </a:lnTo>
                <a:lnTo>
                  <a:pt x="527176" y="62864"/>
                </a:lnTo>
                <a:lnTo>
                  <a:pt x="533907" y="62864"/>
                </a:lnTo>
                <a:lnTo>
                  <a:pt x="538733" y="60070"/>
                </a:lnTo>
                <a:lnTo>
                  <a:pt x="540893" y="54609"/>
                </a:lnTo>
                <a:lnTo>
                  <a:pt x="542544" y="48513"/>
                </a:lnTo>
                <a:lnTo>
                  <a:pt x="540003" y="40893"/>
                </a:lnTo>
                <a:lnTo>
                  <a:pt x="503479" y="27177"/>
                </a:lnTo>
                <a:close/>
              </a:path>
            </a:pathLst>
          </a:custGeom>
          <a:solidFill>
            <a:srgbClr val="BC8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9">
            <a:extLst>
              <a:ext uri="{FF2B5EF4-FFF2-40B4-BE49-F238E27FC236}">
                <a16:creationId xmlns:a16="http://schemas.microsoft.com/office/drawing/2014/main" id="{DDFC31A1-1B66-4FDD-A09D-BE48FFFB9E7F}"/>
              </a:ext>
            </a:extLst>
          </p:cNvPr>
          <p:cNvSpPr txBox="1"/>
          <p:nvPr/>
        </p:nvSpPr>
        <p:spPr>
          <a:xfrm>
            <a:off x="2517936" y="201984"/>
            <a:ext cx="48714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76946"/>
                </a:solidFill>
                <a:latin typeface="Arial"/>
                <a:cs typeface="Arial"/>
              </a:rPr>
              <a:t>Доля</a:t>
            </a:r>
            <a:r>
              <a:rPr b="1" spc="-2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76946"/>
                </a:solidFill>
                <a:latin typeface="Arial"/>
                <a:cs typeface="Arial"/>
              </a:rPr>
              <a:t>выпускников,</a:t>
            </a:r>
            <a:r>
              <a:rPr b="1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76946"/>
                </a:solidFill>
                <a:latin typeface="Arial"/>
                <a:cs typeface="Arial"/>
              </a:rPr>
              <a:t>получивших</a:t>
            </a:r>
            <a:r>
              <a:rPr b="1" spc="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076946"/>
                </a:solidFill>
                <a:latin typeface="Arial"/>
                <a:cs typeface="Arial"/>
              </a:rPr>
              <a:t>аттестат </a:t>
            </a:r>
            <a:r>
              <a:rPr b="1" spc="-37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76946"/>
                </a:solidFill>
                <a:latin typeface="Arial"/>
                <a:cs typeface="Arial"/>
              </a:rPr>
              <a:t>о</a:t>
            </a:r>
            <a:r>
              <a:rPr b="1" spc="-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76946"/>
                </a:solidFill>
                <a:latin typeface="Arial"/>
                <a:cs typeface="Arial"/>
              </a:rPr>
              <a:t>среднем</a:t>
            </a:r>
            <a:r>
              <a:rPr b="1" spc="-2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76946"/>
                </a:solidFill>
                <a:latin typeface="Arial"/>
                <a:cs typeface="Arial"/>
              </a:rPr>
              <a:t>общем</a:t>
            </a:r>
            <a:r>
              <a:rPr b="1" spc="-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76946"/>
                </a:solidFill>
                <a:latin typeface="Arial"/>
                <a:cs typeface="Arial"/>
              </a:rPr>
              <a:t>образовании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3F26636-4C56-4510-AFAB-0BBFBD783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611207"/>
              </p:ext>
            </p:extLst>
          </p:nvPr>
        </p:nvGraphicFramePr>
        <p:xfrm>
          <a:off x="1786342" y="708125"/>
          <a:ext cx="5130872" cy="253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object 19">
            <a:extLst>
              <a:ext uri="{FF2B5EF4-FFF2-40B4-BE49-F238E27FC236}">
                <a16:creationId xmlns:a16="http://schemas.microsoft.com/office/drawing/2014/main" id="{2DBCB412-7F96-4F12-9335-51D450F5C878}"/>
              </a:ext>
            </a:extLst>
          </p:cNvPr>
          <p:cNvSpPr txBox="1"/>
          <p:nvPr/>
        </p:nvSpPr>
        <p:spPr>
          <a:xfrm>
            <a:off x="2597092" y="3272891"/>
            <a:ext cx="392302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Доля </a:t>
            </a:r>
            <a:r>
              <a:rPr sz="1400" b="1" spc="-5" dirty="0">
                <a:solidFill>
                  <a:srgbClr val="076946"/>
                </a:solidFill>
                <a:latin typeface="Arial"/>
                <a:cs typeface="Arial"/>
              </a:rPr>
              <a:t>выпускников, набравших </a:t>
            </a:r>
            <a:r>
              <a:rPr sz="1400" b="1" dirty="0">
                <a:solidFill>
                  <a:srgbClr val="076946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интервале </a:t>
            </a:r>
            <a:r>
              <a:rPr sz="1400" b="1" spc="-37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25" dirty="0" err="1">
                <a:solidFill>
                  <a:srgbClr val="076946"/>
                </a:solidFill>
                <a:latin typeface="Arial"/>
                <a:cs typeface="Arial"/>
              </a:rPr>
              <a:t>от</a:t>
            </a:r>
            <a:r>
              <a:rPr sz="1400" b="1" spc="-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6946"/>
                </a:solidFill>
                <a:latin typeface="Arial"/>
                <a:cs typeface="Arial"/>
              </a:rPr>
              <a:t>8</a:t>
            </a:r>
            <a:r>
              <a:rPr lang="ru-RU" sz="1400" b="1" spc="-5" dirty="0">
                <a:solidFill>
                  <a:srgbClr val="076946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076946"/>
                </a:solidFill>
                <a:latin typeface="Arial"/>
                <a:cs typeface="Arial"/>
              </a:rPr>
              <a:t>до</a:t>
            </a:r>
            <a:r>
              <a:rPr sz="1400" b="1" spc="-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lang="ru-RU" sz="1400" b="1" spc="-15" dirty="0">
                <a:solidFill>
                  <a:srgbClr val="076946"/>
                </a:solidFill>
                <a:latin typeface="Arial"/>
                <a:cs typeface="Arial"/>
              </a:rPr>
              <a:t>100</a:t>
            </a:r>
            <a:r>
              <a:rPr sz="1400" b="1" spc="-2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баллов</a:t>
            </a:r>
            <a:r>
              <a:rPr sz="1400" b="1" spc="-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76946"/>
                </a:solidFill>
                <a:latin typeface="Arial"/>
                <a:cs typeface="Arial"/>
              </a:rPr>
              <a:t>в</a:t>
            </a:r>
            <a:r>
              <a:rPr sz="1400" b="1" spc="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6946"/>
                </a:solidFill>
                <a:latin typeface="Arial"/>
                <a:cs typeface="Arial"/>
              </a:rPr>
              <a:t>2021-202</a:t>
            </a:r>
            <a:r>
              <a:rPr lang="ru-RU" sz="1400" b="1" spc="-5">
                <a:solidFill>
                  <a:srgbClr val="076946"/>
                </a:solidFill>
                <a:latin typeface="Arial"/>
                <a:cs typeface="Arial"/>
              </a:rPr>
              <a:t>4</a:t>
            </a:r>
            <a:r>
              <a:rPr sz="1400" b="1" spc="-45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годах</a:t>
            </a:r>
            <a:endParaRPr sz="1400" dirty="0">
              <a:latin typeface="Arial"/>
              <a:cs typeface="Arial"/>
            </a:endParaRPr>
          </a:p>
          <a:p>
            <a:pPr marR="1270" algn="ctr">
              <a:lnSpc>
                <a:spcPct val="100000"/>
              </a:lnSpc>
            </a:pPr>
            <a:r>
              <a:rPr sz="1400" b="1" dirty="0">
                <a:solidFill>
                  <a:srgbClr val="076946"/>
                </a:solidFill>
                <a:latin typeface="Arial"/>
                <a:cs typeface="Arial"/>
              </a:rPr>
              <a:t>(с</a:t>
            </a:r>
            <a:r>
              <a:rPr sz="1400" b="1" spc="-2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76946"/>
                </a:solidFill>
                <a:latin typeface="Arial"/>
                <a:cs typeface="Arial"/>
              </a:rPr>
              <a:t>учетом</a:t>
            </a:r>
            <a:r>
              <a:rPr sz="1400" b="1" spc="5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6946"/>
                </a:solidFill>
                <a:latin typeface="Arial"/>
                <a:cs typeface="Arial"/>
              </a:rPr>
              <a:t>дополнительного </a:t>
            </a:r>
            <a:r>
              <a:rPr sz="1400" b="1" spc="-5" dirty="0">
                <a:solidFill>
                  <a:srgbClr val="076946"/>
                </a:solidFill>
                <a:latin typeface="Arial"/>
                <a:cs typeface="Arial"/>
              </a:rPr>
              <a:t>периода)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0">
            <a:extLst>
              <a:ext uri="{FF2B5EF4-FFF2-40B4-BE49-F238E27FC236}">
                <a16:creationId xmlns:a16="http://schemas.microsoft.com/office/drawing/2014/main" id="{1B08F97F-D18C-4F47-B97F-FEB6CFD43092}"/>
              </a:ext>
            </a:extLst>
          </p:cNvPr>
          <p:cNvSpPr/>
          <p:nvPr/>
        </p:nvSpPr>
        <p:spPr>
          <a:xfrm>
            <a:off x="302577" y="4470903"/>
            <a:ext cx="1071245" cy="986155"/>
          </a:xfrm>
          <a:custGeom>
            <a:avLst/>
            <a:gdLst/>
            <a:ahLst/>
            <a:cxnLst/>
            <a:rect l="l" t="t" r="r" b="b"/>
            <a:pathLst>
              <a:path w="1071245" h="986154">
                <a:moveTo>
                  <a:pt x="1039114" y="44196"/>
                </a:moveTo>
                <a:lnTo>
                  <a:pt x="1013244" y="6654"/>
                </a:lnTo>
                <a:lnTo>
                  <a:pt x="990092" y="0"/>
                </a:lnTo>
                <a:lnTo>
                  <a:pt x="987044" y="0"/>
                </a:lnTo>
                <a:lnTo>
                  <a:pt x="983996" y="381"/>
                </a:lnTo>
                <a:lnTo>
                  <a:pt x="980821" y="1016"/>
                </a:lnTo>
                <a:lnTo>
                  <a:pt x="846074" y="16891"/>
                </a:lnTo>
                <a:lnTo>
                  <a:pt x="827836" y="22225"/>
                </a:lnTo>
                <a:lnTo>
                  <a:pt x="813727" y="33769"/>
                </a:lnTo>
                <a:lnTo>
                  <a:pt x="805218" y="49491"/>
                </a:lnTo>
                <a:lnTo>
                  <a:pt x="803783" y="67310"/>
                </a:lnTo>
                <a:lnTo>
                  <a:pt x="809091" y="83654"/>
                </a:lnTo>
                <a:lnTo>
                  <a:pt x="820623" y="96342"/>
                </a:lnTo>
                <a:lnTo>
                  <a:pt x="836549" y="104533"/>
                </a:lnTo>
                <a:lnTo>
                  <a:pt x="855091" y="107442"/>
                </a:lnTo>
                <a:lnTo>
                  <a:pt x="858139" y="107442"/>
                </a:lnTo>
                <a:lnTo>
                  <a:pt x="859790" y="107315"/>
                </a:lnTo>
                <a:lnTo>
                  <a:pt x="869950" y="106299"/>
                </a:lnTo>
                <a:lnTo>
                  <a:pt x="828471" y="148437"/>
                </a:lnTo>
                <a:lnTo>
                  <a:pt x="785939" y="187159"/>
                </a:lnTo>
                <a:lnTo>
                  <a:pt x="742645" y="222605"/>
                </a:lnTo>
                <a:lnTo>
                  <a:pt x="698919" y="254927"/>
                </a:lnTo>
                <a:lnTo>
                  <a:pt x="655078" y="284264"/>
                </a:lnTo>
                <a:lnTo>
                  <a:pt x="611454" y="310743"/>
                </a:lnTo>
                <a:lnTo>
                  <a:pt x="568337" y="334505"/>
                </a:lnTo>
                <a:lnTo>
                  <a:pt x="526059" y="355701"/>
                </a:lnTo>
                <a:lnTo>
                  <a:pt x="484949" y="374446"/>
                </a:lnTo>
                <a:lnTo>
                  <a:pt x="445312" y="390893"/>
                </a:lnTo>
                <a:lnTo>
                  <a:pt x="407454" y="405193"/>
                </a:lnTo>
                <a:lnTo>
                  <a:pt x="289090" y="441756"/>
                </a:lnTo>
                <a:lnTo>
                  <a:pt x="215519" y="458749"/>
                </a:lnTo>
                <a:lnTo>
                  <a:pt x="153555" y="469734"/>
                </a:lnTo>
                <a:lnTo>
                  <a:pt x="105791" y="475983"/>
                </a:lnTo>
                <a:lnTo>
                  <a:pt x="63119" y="479425"/>
                </a:lnTo>
                <a:lnTo>
                  <a:pt x="44589" y="483755"/>
                </a:lnTo>
                <a:lnTo>
                  <a:pt x="29438" y="494068"/>
                </a:lnTo>
                <a:lnTo>
                  <a:pt x="19405" y="508901"/>
                </a:lnTo>
                <a:lnTo>
                  <a:pt x="16294" y="526542"/>
                </a:lnTo>
                <a:lnTo>
                  <a:pt x="16357" y="527215"/>
                </a:lnTo>
                <a:lnTo>
                  <a:pt x="20713" y="543712"/>
                </a:lnTo>
                <a:lnTo>
                  <a:pt x="31394" y="557377"/>
                </a:lnTo>
                <a:lnTo>
                  <a:pt x="46786" y="566521"/>
                </a:lnTo>
                <a:lnTo>
                  <a:pt x="65405" y="569849"/>
                </a:lnTo>
                <a:lnTo>
                  <a:pt x="66548" y="569849"/>
                </a:lnTo>
                <a:lnTo>
                  <a:pt x="142176" y="563003"/>
                </a:lnTo>
                <a:lnTo>
                  <a:pt x="193421" y="555320"/>
                </a:lnTo>
                <a:lnTo>
                  <a:pt x="254990" y="543471"/>
                </a:lnTo>
                <a:lnTo>
                  <a:pt x="267220" y="540512"/>
                </a:lnTo>
                <a:lnTo>
                  <a:pt x="325247" y="526542"/>
                </a:lnTo>
                <a:lnTo>
                  <a:pt x="402590" y="503682"/>
                </a:lnTo>
                <a:lnTo>
                  <a:pt x="454583" y="485813"/>
                </a:lnTo>
                <a:lnTo>
                  <a:pt x="505409" y="465924"/>
                </a:lnTo>
                <a:lnTo>
                  <a:pt x="555015" y="444106"/>
                </a:lnTo>
                <a:lnTo>
                  <a:pt x="603377" y="420458"/>
                </a:lnTo>
                <a:lnTo>
                  <a:pt x="650455" y="395071"/>
                </a:lnTo>
                <a:lnTo>
                  <a:pt x="703199" y="363855"/>
                </a:lnTo>
                <a:lnTo>
                  <a:pt x="705485" y="354457"/>
                </a:lnTo>
                <a:lnTo>
                  <a:pt x="700913" y="348107"/>
                </a:lnTo>
                <a:lnTo>
                  <a:pt x="697865" y="344043"/>
                </a:lnTo>
                <a:lnTo>
                  <a:pt x="692658" y="341630"/>
                </a:lnTo>
                <a:lnTo>
                  <a:pt x="684403" y="341630"/>
                </a:lnTo>
                <a:lnTo>
                  <a:pt x="681609" y="342392"/>
                </a:lnTo>
                <a:lnTo>
                  <a:pt x="679196" y="343789"/>
                </a:lnTo>
                <a:lnTo>
                  <a:pt x="634123" y="370357"/>
                </a:lnTo>
                <a:lnTo>
                  <a:pt x="588048" y="395249"/>
                </a:lnTo>
                <a:lnTo>
                  <a:pt x="540893" y="418376"/>
                </a:lnTo>
                <a:lnTo>
                  <a:pt x="492582" y="439661"/>
                </a:lnTo>
                <a:lnTo>
                  <a:pt x="443077" y="459028"/>
                </a:lnTo>
                <a:lnTo>
                  <a:pt x="392303" y="476377"/>
                </a:lnTo>
                <a:lnTo>
                  <a:pt x="316966" y="499135"/>
                </a:lnTo>
                <a:lnTo>
                  <a:pt x="248742" y="515759"/>
                </a:lnTo>
                <a:lnTo>
                  <a:pt x="189103" y="527215"/>
                </a:lnTo>
                <a:lnTo>
                  <a:pt x="139573" y="534466"/>
                </a:lnTo>
                <a:lnTo>
                  <a:pt x="101625" y="538467"/>
                </a:lnTo>
                <a:lnTo>
                  <a:pt x="66548" y="540512"/>
                </a:lnTo>
                <a:lnTo>
                  <a:pt x="56261" y="540512"/>
                </a:lnTo>
                <a:lnTo>
                  <a:pt x="49530" y="534162"/>
                </a:lnTo>
                <a:lnTo>
                  <a:pt x="49530" y="516255"/>
                </a:lnTo>
                <a:lnTo>
                  <a:pt x="56261" y="507873"/>
                </a:lnTo>
                <a:lnTo>
                  <a:pt x="66548" y="507873"/>
                </a:lnTo>
                <a:lnTo>
                  <a:pt x="78092" y="507212"/>
                </a:lnTo>
                <a:lnTo>
                  <a:pt x="158838" y="497992"/>
                </a:lnTo>
                <a:lnTo>
                  <a:pt x="222580" y="486803"/>
                </a:lnTo>
                <a:lnTo>
                  <a:pt x="298259" y="469506"/>
                </a:lnTo>
                <a:lnTo>
                  <a:pt x="383159" y="444754"/>
                </a:lnTo>
                <a:lnTo>
                  <a:pt x="456882" y="418579"/>
                </a:lnTo>
                <a:lnTo>
                  <a:pt x="496404" y="402361"/>
                </a:lnTo>
                <a:lnTo>
                  <a:pt x="537311" y="383895"/>
                </a:lnTo>
                <a:lnTo>
                  <a:pt x="579348" y="363067"/>
                </a:lnTo>
                <a:lnTo>
                  <a:pt x="622236" y="339725"/>
                </a:lnTo>
                <a:lnTo>
                  <a:pt x="665670" y="313766"/>
                </a:lnTo>
                <a:lnTo>
                  <a:pt x="709409" y="285038"/>
                </a:lnTo>
                <a:lnTo>
                  <a:pt x="753148" y="253453"/>
                </a:lnTo>
                <a:lnTo>
                  <a:pt x="796620" y="218846"/>
                </a:lnTo>
                <a:lnTo>
                  <a:pt x="839546" y="181114"/>
                </a:lnTo>
                <a:lnTo>
                  <a:pt x="881646" y="140131"/>
                </a:lnTo>
                <a:lnTo>
                  <a:pt x="912914" y="106299"/>
                </a:lnTo>
                <a:lnTo>
                  <a:pt x="925703" y="87693"/>
                </a:lnTo>
                <a:lnTo>
                  <a:pt x="923988" y="79819"/>
                </a:lnTo>
                <a:lnTo>
                  <a:pt x="921232" y="76962"/>
                </a:lnTo>
                <a:lnTo>
                  <a:pt x="918260" y="73863"/>
                </a:lnTo>
                <a:lnTo>
                  <a:pt x="909320" y="71501"/>
                </a:lnTo>
                <a:lnTo>
                  <a:pt x="907796" y="71501"/>
                </a:lnTo>
                <a:lnTo>
                  <a:pt x="857377" y="76708"/>
                </a:lnTo>
                <a:lnTo>
                  <a:pt x="856107" y="76962"/>
                </a:lnTo>
                <a:lnTo>
                  <a:pt x="847979" y="76962"/>
                </a:lnTo>
                <a:lnTo>
                  <a:pt x="840105" y="72009"/>
                </a:lnTo>
                <a:lnTo>
                  <a:pt x="838073" y="65151"/>
                </a:lnTo>
                <a:lnTo>
                  <a:pt x="837501" y="58064"/>
                </a:lnTo>
                <a:lnTo>
                  <a:pt x="840447" y="51536"/>
                </a:lnTo>
                <a:lnTo>
                  <a:pt x="846213" y="46583"/>
                </a:lnTo>
                <a:lnTo>
                  <a:pt x="854075" y="44196"/>
                </a:lnTo>
                <a:lnTo>
                  <a:pt x="987806" y="28448"/>
                </a:lnTo>
                <a:lnTo>
                  <a:pt x="988314" y="28321"/>
                </a:lnTo>
                <a:lnTo>
                  <a:pt x="999363" y="28321"/>
                </a:lnTo>
                <a:lnTo>
                  <a:pt x="1008380" y="35306"/>
                </a:lnTo>
                <a:lnTo>
                  <a:pt x="1008380" y="176657"/>
                </a:lnTo>
                <a:lnTo>
                  <a:pt x="999236" y="183007"/>
                </a:lnTo>
                <a:lnTo>
                  <a:pt x="982091" y="183007"/>
                </a:lnTo>
                <a:lnTo>
                  <a:pt x="974090" y="175514"/>
                </a:lnTo>
                <a:lnTo>
                  <a:pt x="974090" y="169291"/>
                </a:lnTo>
                <a:lnTo>
                  <a:pt x="974090" y="125095"/>
                </a:lnTo>
                <a:lnTo>
                  <a:pt x="969518" y="118872"/>
                </a:lnTo>
                <a:lnTo>
                  <a:pt x="963803" y="117856"/>
                </a:lnTo>
                <a:lnTo>
                  <a:pt x="962152" y="116967"/>
                </a:lnTo>
                <a:lnTo>
                  <a:pt x="960374" y="116459"/>
                </a:lnTo>
                <a:lnTo>
                  <a:pt x="954278" y="116459"/>
                </a:lnTo>
                <a:lnTo>
                  <a:pt x="949833" y="118999"/>
                </a:lnTo>
                <a:lnTo>
                  <a:pt x="946658" y="121920"/>
                </a:lnTo>
                <a:lnTo>
                  <a:pt x="910158" y="160528"/>
                </a:lnTo>
                <a:lnTo>
                  <a:pt x="871994" y="197802"/>
                </a:lnTo>
                <a:lnTo>
                  <a:pt x="832205" y="233451"/>
                </a:lnTo>
                <a:lnTo>
                  <a:pt x="790790" y="267182"/>
                </a:lnTo>
                <a:lnTo>
                  <a:pt x="747776" y="298704"/>
                </a:lnTo>
                <a:lnTo>
                  <a:pt x="740918" y="303911"/>
                </a:lnTo>
                <a:lnTo>
                  <a:pt x="738632" y="313309"/>
                </a:lnTo>
                <a:lnTo>
                  <a:pt x="744347" y="318643"/>
                </a:lnTo>
                <a:lnTo>
                  <a:pt x="748030" y="321945"/>
                </a:lnTo>
                <a:lnTo>
                  <a:pt x="753491" y="324485"/>
                </a:lnTo>
                <a:lnTo>
                  <a:pt x="761238" y="324485"/>
                </a:lnTo>
                <a:lnTo>
                  <a:pt x="763905" y="323723"/>
                </a:lnTo>
                <a:lnTo>
                  <a:pt x="766064" y="321691"/>
                </a:lnTo>
                <a:lnTo>
                  <a:pt x="803846" y="293839"/>
                </a:lnTo>
                <a:lnTo>
                  <a:pt x="840460" y="264579"/>
                </a:lnTo>
                <a:lnTo>
                  <a:pt x="875779" y="234010"/>
                </a:lnTo>
                <a:lnTo>
                  <a:pt x="909650" y="202209"/>
                </a:lnTo>
                <a:lnTo>
                  <a:pt x="941959" y="169291"/>
                </a:lnTo>
                <a:lnTo>
                  <a:pt x="946404" y="185775"/>
                </a:lnTo>
                <a:lnTo>
                  <a:pt x="956957" y="199491"/>
                </a:lnTo>
                <a:lnTo>
                  <a:pt x="972007" y="208876"/>
                </a:lnTo>
                <a:lnTo>
                  <a:pt x="989965" y="212344"/>
                </a:lnTo>
                <a:lnTo>
                  <a:pt x="1009205" y="208838"/>
                </a:lnTo>
                <a:lnTo>
                  <a:pt x="1024826" y="199224"/>
                </a:lnTo>
                <a:lnTo>
                  <a:pt x="1035291" y="184861"/>
                </a:lnTo>
                <a:lnTo>
                  <a:pt x="1035685" y="183007"/>
                </a:lnTo>
                <a:lnTo>
                  <a:pt x="1039114" y="167132"/>
                </a:lnTo>
                <a:lnTo>
                  <a:pt x="1039114" y="44196"/>
                </a:lnTo>
                <a:close/>
              </a:path>
              <a:path w="1071245" h="986154">
                <a:moveTo>
                  <a:pt x="1071245" y="972312"/>
                </a:moveTo>
                <a:lnTo>
                  <a:pt x="1070102" y="963930"/>
                </a:lnTo>
                <a:lnTo>
                  <a:pt x="1063117" y="957580"/>
                </a:lnTo>
                <a:lnTo>
                  <a:pt x="953389" y="957580"/>
                </a:lnTo>
                <a:lnTo>
                  <a:pt x="953389" y="401193"/>
                </a:lnTo>
                <a:lnTo>
                  <a:pt x="953389" y="379222"/>
                </a:lnTo>
                <a:lnTo>
                  <a:pt x="946658" y="371856"/>
                </a:lnTo>
                <a:lnTo>
                  <a:pt x="920242" y="371856"/>
                </a:lnTo>
                <a:lnTo>
                  <a:pt x="920242" y="401193"/>
                </a:lnTo>
                <a:lnTo>
                  <a:pt x="920242" y="957580"/>
                </a:lnTo>
                <a:lnTo>
                  <a:pt x="784225" y="957580"/>
                </a:lnTo>
                <a:lnTo>
                  <a:pt x="784225" y="401193"/>
                </a:lnTo>
                <a:lnTo>
                  <a:pt x="920242" y="401193"/>
                </a:lnTo>
                <a:lnTo>
                  <a:pt x="920242" y="371856"/>
                </a:lnTo>
                <a:lnTo>
                  <a:pt x="761365" y="371856"/>
                </a:lnTo>
                <a:lnTo>
                  <a:pt x="754507" y="379222"/>
                </a:lnTo>
                <a:lnTo>
                  <a:pt x="754507" y="957580"/>
                </a:lnTo>
                <a:lnTo>
                  <a:pt x="634492" y="957580"/>
                </a:lnTo>
                <a:lnTo>
                  <a:pt x="634492" y="570230"/>
                </a:lnTo>
                <a:lnTo>
                  <a:pt x="634492" y="548132"/>
                </a:lnTo>
                <a:lnTo>
                  <a:pt x="627634" y="540893"/>
                </a:lnTo>
                <a:lnTo>
                  <a:pt x="601345" y="540893"/>
                </a:lnTo>
                <a:lnTo>
                  <a:pt x="601345" y="570230"/>
                </a:lnTo>
                <a:lnTo>
                  <a:pt x="601345" y="957580"/>
                </a:lnTo>
                <a:lnTo>
                  <a:pt x="466344" y="957580"/>
                </a:lnTo>
                <a:lnTo>
                  <a:pt x="466344" y="570230"/>
                </a:lnTo>
                <a:lnTo>
                  <a:pt x="601345" y="570230"/>
                </a:lnTo>
                <a:lnTo>
                  <a:pt x="601345" y="540893"/>
                </a:lnTo>
                <a:lnTo>
                  <a:pt x="442341" y="540893"/>
                </a:lnTo>
                <a:lnTo>
                  <a:pt x="435610" y="548132"/>
                </a:lnTo>
                <a:lnTo>
                  <a:pt x="435610" y="957580"/>
                </a:lnTo>
                <a:lnTo>
                  <a:pt x="315468" y="957580"/>
                </a:lnTo>
                <a:lnTo>
                  <a:pt x="315468" y="647954"/>
                </a:lnTo>
                <a:lnTo>
                  <a:pt x="315468" y="625856"/>
                </a:lnTo>
                <a:lnTo>
                  <a:pt x="308610" y="618490"/>
                </a:lnTo>
                <a:lnTo>
                  <a:pt x="283464" y="618490"/>
                </a:lnTo>
                <a:lnTo>
                  <a:pt x="283464" y="647954"/>
                </a:lnTo>
                <a:lnTo>
                  <a:pt x="283464" y="957580"/>
                </a:lnTo>
                <a:lnTo>
                  <a:pt x="147447" y="957580"/>
                </a:lnTo>
                <a:lnTo>
                  <a:pt x="147447" y="647954"/>
                </a:lnTo>
                <a:lnTo>
                  <a:pt x="283464" y="647954"/>
                </a:lnTo>
                <a:lnTo>
                  <a:pt x="283464" y="618490"/>
                </a:lnTo>
                <a:lnTo>
                  <a:pt x="124460" y="618490"/>
                </a:lnTo>
                <a:lnTo>
                  <a:pt x="116586" y="625856"/>
                </a:lnTo>
                <a:lnTo>
                  <a:pt x="116586" y="957580"/>
                </a:lnTo>
                <a:lnTo>
                  <a:pt x="6731" y="957580"/>
                </a:lnTo>
                <a:lnTo>
                  <a:pt x="0" y="963930"/>
                </a:lnTo>
                <a:lnTo>
                  <a:pt x="0" y="979678"/>
                </a:lnTo>
                <a:lnTo>
                  <a:pt x="6731" y="985901"/>
                </a:lnTo>
                <a:lnTo>
                  <a:pt x="1064387" y="985901"/>
                </a:lnTo>
                <a:lnTo>
                  <a:pt x="1071245" y="979678"/>
                </a:lnTo>
                <a:lnTo>
                  <a:pt x="1071245" y="972312"/>
                </a:lnTo>
                <a:close/>
              </a:path>
            </a:pathLst>
          </a:custGeom>
          <a:solidFill>
            <a:srgbClr val="BC8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3D1C4EEE-E183-409F-803D-6CF6F4DEE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590190"/>
              </p:ext>
            </p:extLst>
          </p:nvPr>
        </p:nvGraphicFramePr>
        <p:xfrm>
          <a:off x="2264536" y="3745002"/>
          <a:ext cx="5864444" cy="281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858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C9F7F-1E19-4DCF-846E-406646DC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1612"/>
            <a:ext cx="7427848" cy="984885"/>
          </a:xfrm>
        </p:spPr>
        <p:txBody>
          <a:bodyPr/>
          <a:lstStyle/>
          <a:p>
            <a:r>
              <a:rPr lang="ru-RU" dirty="0"/>
              <a:t>Доля участников ЕГЭ в 2022-2024 годах (предметы по выбору) в (%)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533428D-4D05-46EA-A5AE-B74D760B9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999706"/>
              </p:ext>
            </p:extLst>
          </p:nvPr>
        </p:nvGraphicFramePr>
        <p:xfrm>
          <a:off x="559714" y="1295400"/>
          <a:ext cx="8431886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85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CB68D-4C48-40D9-9158-E22C25F7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15553"/>
          </a:xfrm>
        </p:spPr>
        <p:txBody>
          <a:bodyPr/>
          <a:lstStyle/>
          <a:p>
            <a:pPr algn="ctr"/>
            <a:r>
              <a:rPr lang="ru-RU" sz="2000" dirty="0"/>
              <a:t>Сведения о выпускниках, не набравших</a:t>
            </a:r>
            <a:br>
              <a:rPr lang="ru-RU" sz="2000" dirty="0"/>
            </a:br>
            <a:r>
              <a:rPr lang="ru-RU" sz="2000" dirty="0"/>
              <a:t>минимального количества баллов ЕГЭ по общеобразовательным предметам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40A6F80-C5D4-4196-A3A2-CB555FE5A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47573"/>
              </p:ext>
            </p:extLst>
          </p:nvPr>
        </p:nvGraphicFramePr>
        <p:xfrm>
          <a:off x="1219200" y="762000"/>
          <a:ext cx="54102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682">
                  <a:extLst>
                    <a:ext uri="{9D8B030D-6E8A-4147-A177-3AD203B41FA5}">
                      <a16:colId xmlns:a16="http://schemas.microsoft.com/office/drawing/2014/main" val="455578715"/>
                    </a:ext>
                  </a:extLst>
                </a:gridCol>
                <a:gridCol w="4044518">
                  <a:extLst>
                    <a:ext uri="{9D8B030D-6E8A-4147-A177-3AD203B41FA5}">
                      <a16:colId xmlns:a16="http://schemas.microsoft.com/office/drawing/2014/main" val="1183620978"/>
                    </a:ext>
                  </a:extLst>
                </a:gridCol>
              </a:tblGrid>
              <a:tr h="455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>
                          <a:effectLst/>
                        </a:rPr>
                        <a:t>1 человек 1,3%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1-МОУ «СОШ» п. Усть-Лэкчим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672966973"/>
                  </a:ext>
                </a:extLst>
              </a:tr>
              <a:tr h="455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базовая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287850780"/>
                  </a:ext>
                </a:extLst>
              </a:tr>
              <a:tr h="413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профильная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>
                          <a:effectLst/>
                        </a:rPr>
                        <a:t>1 человек 1,3%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1-МОУ «СОШ» с. Богородск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1013168565"/>
                  </a:ext>
                </a:extLst>
              </a:tr>
              <a:tr h="1108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6 человек/21,9%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«СОШ» п. </a:t>
                      </a:r>
                      <a:r>
                        <a:rPr lang="ru-RU" sz="1050" dirty="0" err="1">
                          <a:effectLst/>
                        </a:rPr>
                        <a:t>Аджером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2-МОУ «СОШ» с. Корткерос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«СОШ» с. </a:t>
                      </a:r>
                      <a:r>
                        <a:rPr lang="ru-RU" sz="1050" dirty="0" err="1">
                          <a:effectLst/>
                        </a:rPr>
                        <a:t>Керес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</a:t>
                      </a:r>
                      <a:r>
                        <a:rPr lang="ru-RU" sz="1050" dirty="0" err="1">
                          <a:effectLst/>
                        </a:rPr>
                        <a:t>Сторожевская</a:t>
                      </a:r>
                      <a:r>
                        <a:rPr lang="ru-RU" sz="1050" dirty="0">
                          <a:effectLst/>
                        </a:rPr>
                        <a:t> СОШ»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2-МОУ «СОШ» с. Нившера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3674915384"/>
                  </a:ext>
                </a:extLst>
              </a:tr>
              <a:tr h="200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20972240"/>
                  </a:ext>
                </a:extLst>
              </a:tr>
              <a:tr h="52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1 человек 14,3%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«СОШ» с. Корткерос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621693282"/>
                  </a:ext>
                </a:extLst>
              </a:tr>
              <a:tr h="455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1 человек / 25%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– МОУ «СОШ» с. Большелуг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352889998"/>
                  </a:ext>
                </a:extLst>
              </a:tr>
              <a:tr h="73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7 человек 70%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5-МОУ «СОШ» с. Корткерос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</a:t>
                      </a:r>
                      <a:r>
                        <a:rPr lang="ru-RU" sz="1050" dirty="0" err="1">
                          <a:effectLst/>
                        </a:rPr>
                        <a:t>Сторожевская</a:t>
                      </a:r>
                      <a:r>
                        <a:rPr lang="ru-RU" sz="1050" dirty="0">
                          <a:effectLst/>
                        </a:rPr>
                        <a:t> СОШ»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«СОШ» с. Богородск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3338078288"/>
                  </a:ext>
                </a:extLst>
              </a:tr>
              <a:tr h="200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4258350091"/>
                  </a:ext>
                </a:extLst>
              </a:tr>
              <a:tr h="200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2367221993"/>
                  </a:ext>
                </a:extLst>
              </a:tr>
              <a:tr h="54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2 человека 13,3%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1-МОУ «СОШ» п. </a:t>
                      </a:r>
                      <a:r>
                        <a:rPr lang="ru-RU" sz="1050" dirty="0" err="1">
                          <a:effectLst/>
                        </a:rPr>
                        <a:t>Аджером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– МОУ «СОШ» с. </a:t>
                      </a:r>
                      <a:r>
                        <a:rPr lang="ru-RU" sz="1050" dirty="0" err="1">
                          <a:effectLst/>
                        </a:rPr>
                        <a:t>Керес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3673382767"/>
                  </a:ext>
                </a:extLst>
              </a:tr>
              <a:tr h="389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1 человек / 25%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– МОУ «СОШ» с. Нившера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1899157708"/>
                  </a:ext>
                </a:extLst>
              </a:tr>
              <a:tr h="258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ИТОГО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 человек (8%) от числа человеко-экзаменов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4" marR="19904" marT="0" marB="0"/>
                </a:tc>
                <a:extLst>
                  <a:ext uri="{0D108BD9-81ED-4DB2-BD59-A6C34878D82A}">
                    <a16:rowId xmlns:a16="http://schemas.microsoft.com/office/drawing/2014/main" val="349316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A6471-51D4-4793-8EBF-E5099A26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66" y="55280"/>
            <a:ext cx="7427848" cy="984885"/>
          </a:xfrm>
        </p:spPr>
        <p:txBody>
          <a:bodyPr/>
          <a:lstStyle/>
          <a:p>
            <a:r>
              <a:rPr lang="ru-RU" dirty="0"/>
              <a:t>Средний тестовый балл по предметам за 2020 – 2024 годы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9E15E03-F0C0-40B8-AEEE-701C9EC00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7248"/>
              </p:ext>
            </p:extLst>
          </p:nvPr>
        </p:nvGraphicFramePr>
        <p:xfrm>
          <a:off x="152401" y="1219200"/>
          <a:ext cx="8762998" cy="541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440">
                  <a:extLst>
                    <a:ext uri="{9D8B030D-6E8A-4147-A177-3AD203B41FA5}">
                      <a16:colId xmlns:a16="http://schemas.microsoft.com/office/drawing/2014/main" val="4197813350"/>
                    </a:ext>
                  </a:extLst>
                </a:gridCol>
                <a:gridCol w="2921279">
                  <a:extLst>
                    <a:ext uri="{9D8B030D-6E8A-4147-A177-3AD203B41FA5}">
                      <a16:colId xmlns:a16="http://schemas.microsoft.com/office/drawing/2014/main" val="2810330487"/>
                    </a:ext>
                  </a:extLst>
                </a:gridCol>
                <a:gridCol w="2921279">
                  <a:extLst>
                    <a:ext uri="{9D8B030D-6E8A-4147-A177-3AD203B41FA5}">
                      <a16:colId xmlns:a16="http://schemas.microsoft.com/office/drawing/2014/main" val="4059117894"/>
                    </a:ext>
                  </a:extLst>
                </a:gridCol>
              </a:tblGrid>
              <a:tr h="135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extLst>
                  <a:ext uri="{0D108BD9-81ED-4DB2-BD59-A6C34878D82A}">
                    <a16:rowId xmlns:a16="http://schemas.microsoft.com/office/drawing/2014/main" val="1155896830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extLst>
                  <a:ext uri="{0D108BD9-81ED-4DB2-BD59-A6C34878D82A}">
                    <a16:rowId xmlns:a16="http://schemas.microsoft.com/office/drawing/2014/main" val="3589624405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extLst>
                  <a:ext uri="{0D108BD9-81ED-4DB2-BD59-A6C34878D82A}">
                    <a16:rowId xmlns:a16="http://schemas.microsoft.com/office/drawing/2014/main" val="1039802609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4" marR="58174" marT="0" marB="0"/>
                </a:tc>
                <a:extLst>
                  <a:ext uri="{0D108BD9-81ED-4DB2-BD59-A6C34878D82A}">
                    <a16:rowId xmlns:a16="http://schemas.microsoft.com/office/drawing/2014/main" val="407239554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1BAD383-444B-4CB7-8C86-834275660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93270"/>
              </p:ext>
            </p:extLst>
          </p:nvPr>
        </p:nvGraphicFramePr>
        <p:xfrm>
          <a:off x="5992537" y="3933465"/>
          <a:ext cx="2884925" cy="130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44C5BCF-EDD8-47D4-A825-8E8E50CB3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510723"/>
              </p:ext>
            </p:extLst>
          </p:nvPr>
        </p:nvGraphicFramePr>
        <p:xfrm>
          <a:off x="3024460" y="3883578"/>
          <a:ext cx="2915199" cy="138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50F3005-A3E6-407A-9329-5BB60E4C8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943469"/>
              </p:ext>
            </p:extLst>
          </p:nvPr>
        </p:nvGraphicFramePr>
        <p:xfrm>
          <a:off x="152401" y="5287946"/>
          <a:ext cx="2907589" cy="134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1DB7E3A-E827-4350-B3F3-BBA09D877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033996"/>
              </p:ext>
            </p:extLst>
          </p:nvPr>
        </p:nvGraphicFramePr>
        <p:xfrm>
          <a:off x="6013558" y="2568007"/>
          <a:ext cx="2863904" cy="13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2F0E3D1-3964-4BB4-BD36-58F2A0D6A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73221"/>
              </p:ext>
            </p:extLst>
          </p:nvPr>
        </p:nvGraphicFramePr>
        <p:xfrm>
          <a:off x="140247" y="3888636"/>
          <a:ext cx="2919743" cy="13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8F84CEF-5974-4101-A89D-380222DAC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804994"/>
              </p:ext>
            </p:extLst>
          </p:nvPr>
        </p:nvGraphicFramePr>
        <p:xfrm>
          <a:off x="3143249" y="5292702"/>
          <a:ext cx="2849288" cy="133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3C76011-AA4F-47F0-9E23-CEB747E89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221846"/>
              </p:ext>
            </p:extLst>
          </p:nvPr>
        </p:nvGraphicFramePr>
        <p:xfrm>
          <a:off x="3032070" y="2547300"/>
          <a:ext cx="2997254" cy="135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6CA31DC-08DF-40E0-A7E1-4BE6C006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814928"/>
              </p:ext>
            </p:extLst>
          </p:nvPr>
        </p:nvGraphicFramePr>
        <p:xfrm>
          <a:off x="123608" y="2589137"/>
          <a:ext cx="2908462" cy="129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6DE2FDD-3291-4C36-ADB8-B705C0A25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31859"/>
              </p:ext>
            </p:extLst>
          </p:nvPr>
        </p:nvGraphicFramePr>
        <p:xfrm>
          <a:off x="6029323" y="1229909"/>
          <a:ext cx="2876931" cy="13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870E099-427C-454F-8901-53B196A44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47724"/>
              </p:ext>
            </p:extLst>
          </p:nvPr>
        </p:nvGraphicFramePr>
        <p:xfrm>
          <a:off x="3000539" y="1229909"/>
          <a:ext cx="3028785" cy="130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D1BB5B3-FE77-452E-93EE-6EB16E627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419838"/>
              </p:ext>
            </p:extLst>
          </p:nvPr>
        </p:nvGraphicFramePr>
        <p:xfrm>
          <a:off x="6013558" y="5268085"/>
          <a:ext cx="2901841" cy="13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819915E-6C70-442E-87C1-745A63947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86804"/>
              </p:ext>
            </p:extLst>
          </p:nvPr>
        </p:nvGraphicFramePr>
        <p:xfrm>
          <a:off x="136635" y="1216970"/>
          <a:ext cx="2895435" cy="137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81482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CDC64-DE7F-45E6-92B5-652CD33F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152400"/>
            <a:ext cx="8458201" cy="615553"/>
          </a:xfrm>
        </p:spPr>
        <p:txBody>
          <a:bodyPr/>
          <a:lstStyle/>
          <a:p>
            <a:r>
              <a:rPr lang="ru-RU" sz="2000" dirty="0"/>
              <a:t>Сравнительные данные результатов ЕГЭ учащихся, изучающих предметы на профильном уровне в течение 2022-2024 учебных годов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E489AE-4616-4BC2-AB0F-7F1B8B0C2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38051"/>
              </p:ext>
            </p:extLst>
          </p:nvPr>
        </p:nvGraphicFramePr>
        <p:xfrm>
          <a:off x="76199" y="914400"/>
          <a:ext cx="8991602" cy="555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326">
                  <a:extLst>
                    <a:ext uri="{9D8B030D-6E8A-4147-A177-3AD203B41FA5}">
                      <a16:colId xmlns:a16="http://schemas.microsoft.com/office/drawing/2014/main" val="2220593711"/>
                    </a:ext>
                  </a:extLst>
                </a:gridCol>
                <a:gridCol w="893331">
                  <a:extLst>
                    <a:ext uri="{9D8B030D-6E8A-4147-A177-3AD203B41FA5}">
                      <a16:colId xmlns:a16="http://schemas.microsoft.com/office/drawing/2014/main" val="3566464087"/>
                    </a:ext>
                  </a:extLst>
                </a:gridCol>
                <a:gridCol w="814507">
                  <a:extLst>
                    <a:ext uri="{9D8B030D-6E8A-4147-A177-3AD203B41FA5}">
                      <a16:colId xmlns:a16="http://schemas.microsoft.com/office/drawing/2014/main" val="2022728340"/>
                    </a:ext>
                  </a:extLst>
                </a:gridCol>
                <a:gridCol w="936025">
                  <a:extLst>
                    <a:ext uri="{9D8B030D-6E8A-4147-A177-3AD203B41FA5}">
                      <a16:colId xmlns:a16="http://schemas.microsoft.com/office/drawing/2014/main" val="872608424"/>
                    </a:ext>
                  </a:extLst>
                </a:gridCol>
                <a:gridCol w="814507">
                  <a:extLst>
                    <a:ext uri="{9D8B030D-6E8A-4147-A177-3AD203B41FA5}">
                      <a16:colId xmlns:a16="http://schemas.microsoft.com/office/drawing/2014/main" val="3236869005"/>
                    </a:ext>
                  </a:extLst>
                </a:gridCol>
                <a:gridCol w="736505">
                  <a:extLst>
                    <a:ext uri="{9D8B030D-6E8A-4147-A177-3AD203B41FA5}">
                      <a16:colId xmlns:a16="http://schemas.microsoft.com/office/drawing/2014/main" val="3805626936"/>
                    </a:ext>
                  </a:extLst>
                </a:gridCol>
                <a:gridCol w="815329">
                  <a:extLst>
                    <a:ext uri="{9D8B030D-6E8A-4147-A177-3AD203B41FA5}">
                      <a16:colId xmlns:a16="http://schemas.microsoft.com/office/drawing/2014/main" val="2817934786"/>
                    </a:ext>
                  </a:extLst>
                </a:gridCol>
                <a:gridCol w="814507">
                  <a:extLst>
                    <a:ext uri="{9D8B030D-6E8A-4147-A177-3AD203B41FA5}">
                      <a16:colId xmlns:a16="http://schemas.microsoft.com/office/drawing/2014/main" val="4229867592"/>
                    </a:ext>
                  </a:extLst>
                </a:gridCol>
                <a:gridCol w="1055082">
                  <a:extLst>
                    <a:ext uri="{9D8B030D-6E8A-4147-A177-3AD203B41FA5}">
                      <a16:colId xmlns:a16="http://schemas.microsoft.com/office/drawing/2014/main" val="2852227141"/>
                    </a:ext>
                  </a:extLst>
                </a:gridCol>
                <a:gridCol w="1039483">
                  <a:extLst>
                    <a:ext uri="{9D8B030D-6E8A-4147-A177-3AD203B41FA5}">
                      <a16:colId xmlns:a16="http://schemas.microsoft.com/office/drawing/2014/main" val="2718310564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ОУ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учащихся, изучавших предмет на профильном уровне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участников ЕГЭ по учебному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% от общего числа учащихся, изучавших предмет на профильном уровне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участников ЕГЭ, получивших от 61 до 80 баллов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Доля участников, получивших от 61 до 80 баллов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участников ЕГЭ, получивших от 81 до 100 баллов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Доля участников, получивших от 81 до 100 баллов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учащихся, изучающих предмет на профильном уровне, имеющих по итогам года отметки «4» и «5»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Доля учащихся, изучающих предмет на профильном уровне, имеющих по итогам года отметки «4» и «5»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2890771132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Обществознание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19782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22,2 %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185455154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Русский язык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212435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70,6 %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93039797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Биология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016716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2621562224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Математика профильная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73457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1308663426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Физика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54496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2911039198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26230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546866608"/>
                  </a:ext>
                </a:extLst>
              </a:tr>
              <a:tr h="24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Химия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56229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 по предмету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2774761596"/>
                  </a:ext>
                </a:extLst>
              </a:tr>
              <a:tr h="497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 по району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27,9 %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11,5 %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90,4 %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val="314189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21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68606"/>
            <a:ext cx="8229600" cy="8251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E13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" cy="8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ject 19">
            <a:extLst>
              <a:ext uri="{FF2B5EF4-FFF2-40B4-BE49-F238E27FC236}">
                <a16:creationId xmlns:a16="http://schemas.microsoft.com/office/drawing/2014/main" id="{AEF43184-2C9A-4846-A1CF-CCABC107BD51}"/>
              </a:ext>
            </a:extLst>
          </p:cNvPr>
          <p:cNvSpPr txBox="1"/>
          <p:nvPr/>
        </p:nvSpPr>
        <p:spPr>
          <a:xfrm>
            <a:off x="136198" y="1091996"/>
            <a:ext cx="3190875" cy="38664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spc="-15" dirty="0">
                <a:solidFill>
                  <a:srgbClr val="1F4E79"/>
                </a:solidFill>
                <a:latin typeface="Arial"/>
                <a:cs typeface="Arial"/>
              </a:rPr>
              <a:t>Общее</a:t>
            </a:r>
            <a:r>
              <a:rPr sz="1600" b="1" spc="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1F4E79"/>
                </a:solidFill>
                <a:latin typeface="Arial"/>
                <a:cs typeface="Arial"/>
              </a:rPr>
              <a:t>количество</a:t>
            </a:r>
            <a:r>
              <a:rPr sz="1600" b="1" spc="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1F4E79"/>
                </a:solidFill>
                <a:latin typeface="Arial"/>
                <a:cs typeface="Arial"/>
              </a:rPr>
              <a:t>медалистов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09F3AD76-C6B1-413F-893C-87A40E07F2A2}"/>
              </a:ext>
            </a:extLst>
          </p:cNvPr>
          <p:cNvSpPr txBox="1"/>
          <p:nvPr/>
        </p:nvSpPr>
        <p:spPr>
          <a:xfrm>
            <a:off x="-210512" y="3400228"/>
            <a:ext cx="3537585" cy="67133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102360" marR="5080" indent="-1090295" algn="ctr">
              <a:lnSpc>
                <a:spcPct val="100000"/>
              </a:lnSpc>
              <a:spcBef>
                <a:spcPts val="670"/>
              </a:spcBef>
            </a:pPr>
            <a:r>
              <a:rPr sz="1600" b="1" spc="-1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Доля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медалистов</a:t>
            </a:r>
            <a:r>
              <a:rPr sz="1600" b="1" spc="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от</a:t>
            </a:r>
            <a:r>
              <a:rPr sz="16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общего</a:t>
            </a:r>
            <a:endParaRPr lang="ru-RU" sz="1600" b="1" spc="-2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102360" marR="5080" indent="-1090295" algn="ctr">
              <a:lnSpc>
                <a:spcPct val="100000"/>
              </a:lnSpc>
              <a:spcBef>
                <a:spcPts val="670"/>
              </a:spcBef>
            </a:pPr>
            <a:r>
              <a:rPr sz="1600" b="1" spc="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числа </a:t>
            </a:r>
            <a:r>
              <a:rPr sz="1600" b="1" spc="-43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выпускников</a:t>
            </a:r>
            <a:endParaRPr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02D1776D-C818-40DB-A8F5-C12358BDBC24}"/>
              </a:ext>
            </a:extLst>
          </p:cNvPr>
          <p:cNvSpPr/>
          <p:nvPr/>
        </p:nvSpPr>
        <p:spPr>
          <a:xfrm>
            <a:off x="3070014" y="1441036"/>
            <a:ext cx="619125" cy="3975927"/>
          </a:xfrm>
          <a:custGeom>
            <a:avLst/>
            <a:gdLst/>
            <a:ahLst/>
            <a:cxnLst/>
            <a:rect l="l" t="t" r="r" b="b"/>
            <a:pathLst>
              <a:path w="619125" h="2787650">
                <a:moveTo>
                  <a:pt x="618744" y="2787396"/>
                </a:moveTo>
                <a:lnTo>
                  <a:pt x="556408" y="2784906"/>
                </a:lnTo>
                <a:lnTo>
                  <a:pt x="498342" y="2777765"/>
                </a:lnTo>
                <a:lnTo>
                  <a:pt x="445791" y="2766467"/>
                </a:lnTo>
                <a:lnTo>
                  <a:pt x="400002" y="2751502"/>
                </a:lnTo>
                <a:lnTo>
                  <a:pt x="362220" y="2733365"/>
                </a:lnTo>
                <a:lnTo>
                  <a:pt x="315659" y="2689541"/>
                </a:lnTo>
                <a:lnTo>
                  <a:pt x="309372" y="2664841"/>
                </a:lnTo>
                <a:lnTo>
                  <a:pt x="309372" y="1516252"/>
                </a:lnTo>
                <a:lnTo>
                  <a:pt x="303084" y="1491552"/>
                </a:lnTo>
                <a:lnTo>
                  <a:pt x="256523" y="1447728"/>
                </a:lnTo>
                <a:lnTo>
                  <a:pt x="218741" y="1429591"/>
                </a:lnTo>
                <a:lnTo>
                  <a:pt x="172952" y="1414626"/>
                </a:lnTo>
                <a:lnTo>
                  <a:pt x="120401" y="1403328"/>
                </a:lnTo>
                <a:lnTo>
                  <a:pt x="62335" y="1396187"/>
                </a:lnTo>
                <a:lnTo>
                  <a:pt x="0" y="1393698"/>
                </a:lnTo>
                <a:lnTo>
                  <a:pt x="62335" y="1391208"/>
                </a:lnTo>
                <a:lnTo>
                  <a:pt x="120401" y="1384067"/>
                </a:lnTo>
                <a:lnTo>
                  <a:pt x="172952" y="1372769"/>
                </a:lnTo>
                <a:lnTo>
                  <a:pt x="218741" y="1357804"/>
                </a:lnTo>
                <a:lnTo>
                  <a:pt x="256523" y="1339667"/>
                </a:lnTo>
                <a:lnTo>
                  <a:pt x="303084" y="1295843"/>
                </a:lnTo>
                <a:lnTo>
                  <a:pt x="309372" y="1271142"/>
                </a:lnTo>
                <a:lnTo>
                  <a:pt x="309372" y="122554"/>
                </a:lnTo>
                <a:lnTo>
                  <a:pt x="315659" y="97854"/>
                </a:lnTo>
                <a:lnTo>
                  <a:pt x="362220" y="54030"/>
                </a:lnTo>
                <a:lnTo>
                  <a:pt x="400002" y="35893"/>
                </a:lnTo>
                <a:lnTo>
                  <a:pt x="445791" y="20928"/>
                </a:lnTo>
                <a:lnTo>
                  <a:pt x="498342" y="9630"/>
                </a:lnTo>
                <a:lnTo>
                  <a:pt x="556408" y="2489"/>
                </a:lnTo>
                <a:lnTo>
                  <a:pt x="618744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C41962C5-51CE-418C-BA32-E60D7A3BAF47}"/>
              </a:ext>
            </a:extLst>
          </p:cNvPr>
          <p:cNvSpPr/>
          <p:nvPr/>
        </p:nvSpPr>
        <p:spPr>
          <a:xfrm>
            <a:off x="5859951" y="2436887"/>
            <a:ext cx="613306" cy="76200"/>
          </a:xfrm>
          <a:custGeom>
            <a:avLst/>
            <a:gdLst/>
            <a:ahLst/>
            <a:cxnLst/>
            <a:rect l="l" t="t" r="r" b="b"/>
            <a:pathLst>
              <a:path w="612775" h="76200">
                <a:moveTo>
                  <a:pt x="536575" y="0"/>
                </a:moveTo>
                <a:lnTo>
                  <a:pt x="536204" y="31733"/>
                </a:lnTo>
                <a:lnTo>
                  <a:pt x="548893" y="31876"/>
                </a:lnTo>
                <a:lnTo>
                  <a:pt x="548766" y="44576"/>
                </a:lnTo>
                <a:lnTo>
                  <a:pt x="536054" y="44576"/>
                </a:lnTo>
                <a:lnTo>
                  <a:pt x="535685" y="76200"/>
                </a:lnTo>
                <a:lnTo>
                  <a:pt x="600766" y="44576"/>
                </a:lnTo>
                <a:lnTo>
                  <a:pt x="548766" y="44576"/>
                </a:lnTo>
                <a:lnTo>
                  <a:pt x="536056" y="44432"/>
                </a:lnTo>
                <a:lnTo>
                  <a:pt x="601063" y="44432"/>
                </a:lnTo>
                <a:lnTo>
                  <a:pt x="612266" y="38988"/>
                </a:lnTo>
                <a:lnTo>
                  <a:pt x="536575" y="0"/>
                </a:lnTo>
                <a:close/>
              </a:path>
              <a:path w="612775" h="76200">
                <a:moveTo>
                  <a:pt x="536204" y="31733"/>
                </a:moveTo>
                <a:lnTo>
                  <a:pt x="536056" y="44432"/>
                </a:lnTo>
                <a:lnTo>
                  <a:pt x="548766" y="44576"/>
                </a:lnTo>
                <a:lnTo>
                  <a:pt x="548893" y="31876"/>
                </a:lnTo>
                <a:lnTo>
                  <a:pt x="536204" y="31733"/>
                </a:lnTo>
                <a:close/>
              </a:path>
              <a:path w="612775" h="76200">
                <a:moveTo>
                  <a:pt x="253" y="25654"/>
                </a:moveTo>
                <a:lnTo>
                  <a:pt x="0" y="38354"/>
                </a:lnTo>
                <a:lnTo>
                  <a:pt x="536056" y="44432"/>
                </a:lnTo>
                <a:lnTo>
                  <a:pt x="536204" y="31733"/>
                </a:lnTo>
                <a:lnTo>
                  <a:pt x="253" y="2565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41498E30-DCC0-4E2E-8988-78EDB18D5D26}"/>
              </a:ext>
            </a:extLst>
          </p:cNvPr>
          <p:cNvSpPr txBox="1"/>
          <p:nvPr/>
        </p:nvSpPr>
        <p:spPr>
          <a:xfrm>
            <a:off x="3896445" y="1158681"/>
            <a:ext cx="1842770" cy="31995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400" b="1" spc="-2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Золотые</a:t>
            </a:r>
            <a:r>
              <a:rPr sz="1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медалисты</a:t>
            </a:r>
            <a:endParaRPr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15920A84-8E14-4E33-BC05-9C61615FFBA5}"/>
              </a:ext>
            </a:extLst>
          </p:cNvPr>
          <p:cNvSpPr txBox="1"/>
          <p:nvPr/>
        </p:nvSpPr>
        <p:spPr>
          <a:xfrm>
            <a:off x="3492289" y="3495941"/>
            <a:ext cx="2768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750" algn="ctr">
              <a:lnSpc>
                <a:spcPct val="100000"/>
              </a:lnSpc>
            </a:pPr>
            <a:r>
              <a:rPr sz="1400" b="1" spc="-1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Серебряные</a:t>
            </a:r>
            <a:r>
              <a:rPr sz="1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медалисты</a:t>
            </a:r>
            <a:endParaRPr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42F3DC69-DEAB-4567-8ED7-1E82803E3074}"/>
              </a:ext>
            </a:extLst>
          </p:cNvPr>
          <p:cNvSpPr txBox="1"/>
          <p:nvPr/>
        </p:nvSpPr>
        <p:spPr>
          <a:xfrm>
            <a:off x="6381498" y="1154889"/>
            <a:ext cx="263969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Доля</a:t>
            </a:r>
            <a:r>
              <a:rPr sz="14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золотых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медалистов</a:t>
            </a:r>
            <a:r>
              <a:rPr sz="14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от </a:t>
            </a:r>
            <a:r>
              <a:rPr sz="1400" b="1" spc="-37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общего</a:t>
            </a:r>
            <a:r>
              <a:rPr sz="1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числа</a:t>
            </a:r>
            <a:r>
              <a:rPr sz="1400" b="1" spc="-3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выпускник</a:t>
            </a:r>
            <a:r>
              <a:rPr sz="1400" b="1" spc="-10" dirty="0" err="1">
                <a:latin typeface="Arial"/>
                <a:cs typeface="Arial"/>
              </a:rPr>
              <a:t>ов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id="{35834D9A-8FD3-4E7B-849A-28F704440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902404"/>
              </p:ext>
            </p:extLst>
          </p:nvPr>
        </p:nvGraphicFramePr>
        <p:xfrm>
          <a:off x="41913" y="1403433"/>
          <a:ext cx="3190875" cy="171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804A32FB-056B-4FA7-9D2C-3C51B96CF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094911"/>
              </p:ext>
            </p:extLst>
          </p:nvPr>
        </p:nvGraphicFramePr>
        <p:xfrm>
          <a:off x="-61766" y="4115628"/>
          <a:ext cx="3586802" cy="169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91E0EDE9-8351-47EF-8A53-73592AB1E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180230"/>
              </p:ext>
            </p:extLst>
          </p:nvPr>
        </p:nvGraphicFramePr>
        <p:xfrm>
          <a:off x="3421358" y="1414769"/>
          <a:ext cx="2588379" cy="169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E88810D1-A1B4-4209-A10A-6944705DB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107181"/>
              </p:ext>
            </p:extLst>
          </p:nvPr>
        </p:nvGraphicFramePr>
        <p:xfrm>
          <a:off x="6475784" y="1554841"/>
          <a:ext cx="2701732" cy="207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E4A4C3F9-CFB9-403A-AE0A-3947D9835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197238"/>
              </p:ext>
            </p:extLst>
          </p:nvPr>
        </p:nvGraphicFramePr>
        <p:xfrm>
          <a:off x="3642655" y="3934179"/>
          <a:ext cx="2879613" cy="183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1126E4-5EDA-4C17-829D-FFF19C97D3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601" y="4419600"/>
            <a:ext cx="72548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2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C86712-7597-46FD-916B-D3575A77489B}"/>
              </a:ext>
            </a:extLst>
          </p:cNvPr>
          <p:cNvSpPr/>
          <p:nvPr/>
        </p:nvSpPr>
        <p:spPr>
          <a:xfrm>
            <a:off x="2286000" y="45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algn="ctr">
              <a:lnSpc>
                <a:spcPct val="100000"/>
              </a:lnSpc>
              <a:spcBef>
                <a:spcPts val="1180"/>
              </a:spcBef>
            </a:pPr>
            <a:r>
              <a:rPr lang="ru-RU" sz="1800" b="1" spc="-10" dirty="0">
                <a:solidFill>
                  <a:srgbClr val="076946"/>
                </a:solidFill>
                <a:latin typeface="Arial"/>
                <a:cs typeface="Arial"/>
              </a:rPr>
              <a:t>Доля</a:t>
            </a:r>
            <a:r>
              <a:rPr lang="ru-RU" sz="1800" b="1" spc="-1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076946"/>
                </a:solidFill>
                <a:latin typeface="Arial"/>
                <a:cs typeface="Arial"/>
              </a:rPr>
              <a:t>медалистов</a:t>
            </a:r>
            <a:r>
              <a:rPr lang="ru-RU" sz="1800" b="1" spc="4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lang="ru-RU" sz="1800" b="1" spc="-25" dirty="0">
                <a:solidFill>
                  <a:srgbClr val="076946"/>
                </a:solidFill>
                <a:latin typeface="Arial"/>
                <a:cs typeface="Arial"/>
              </a:rPr>
              <a:t>от</a:t>
            </a:r>
            <a:r>
              <a:rPr lang="ru-RU" sz="1800" b="1" spc="-10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76946"/>
                </a:solidFill>
                <a:latin typeface="Arial"/>
                <a:cs typeface="Arial"/>
              </a:rPr>
              <a:t>общего</a:t>
            </a:r>
            <a:endParaRPr lang="ru-RU" sz="1800" dirty="0">
              <a:latin typeface="Arial"/>
              <a:cs typeface="Arial"/>
            </a:endParaRPr>
          </a:p>
          <a:p>
            <a:pPr marL="191770" algn="ctr">
              <a:lnSpc>
                <a:spcPct val="100000"/>
              </a:lnSpc>
            </a:pPr>
            <a:r>
              <a:rPr lang="ru-RU" sz="1800" b="1" spc="-5" dirty="0">
                <a:solidFill>
                  <a:srgbClr val="076946"/>
                </a:solidFill>
                <a:latin typeface="Arial"/>
                <a:cs typeface="Arial"/>
              </a:rPr>
              <a:t>числа</a:t>
            </a:r>
            <a:r>
              <a:rPr lang="ru-RU" sz="1800" b="1" spc="-25" dirty="0">
                <a:solidFill>
                  <a:srgbClr val="076946"/>
                </a:solidFill>
                <a:latin typeface="Arial"/>
                <a:cs typeface="Arial"/>
              </a:rPr>
              <a:t> </a:t>
            </a:r>
            <a:r>
              <a:rPr lang="ru-RU" sz="1800" b="1" spc="-15" dirty="0">
                <a:solidFill>
                  <a:srgbClr val="076946"/>
                </a:solidFill>
                <a:latin typeface="Arial"/>
                <a:cs typeface="Arial"/>
              </a:rPr>
              <a:t>выпускников</a:t>
            </a:r>
          </a:p>
          <a:p>
            <a:pPr marL="191770" algn="ctr">
              <a:lnSpc>
                <a:spcPct val="100000"/>
              </a:lnSpc>
            </a:pPr>
            <a:r>
              <a:rPr lang="ru-RU" sz="1600" b="1" spc="-15" dirty="0">
                <a:solidFill>
                  <a:srgbClr val="076946"/>
                </a:solidFill>
                <a:latin typeface="Arial"/>
                <a:cs typeface="Arial"/>
              </a:rPr>
              <a:t>(количество медалистов по школам)</a:t>
            </a:r>
            <a:endParaRPr lang="ru-RU" sz="1600" dirty="0">
              <a:latin typeface="Arial"/>
              <a:cs typeface="Arial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38BFBC4-9FFC-4F4C-B920-D6034E250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873743"/>
              </p:ext>
            </p:extLst>
          </p:nvPr>
        </p:nvGraphicFramePr>
        <p:xfrm>
          <a:off x="-762000" y="1524000"/>
          <a:ext cx="10744200" cy="318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F255EF-CFEF-430D-887F-CE0EEFA5C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44648"/>
            <a:ext cx="72548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363" y="-65150"/>
            <a:ext cx="278384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 marR="203835" algn="ctr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Общие</a:t>
            </a:r>
            <a:r>
              <a:rPr sz="2500" spc="-85" dirty="0"/>
              <a:t> </a:t>
            </a:r>
            <a:r>
              <a:rPr sz="2500" spc="-10" dirty="0"/>
              <a:t>сведения </a:t>
            </a:r>
            <a:r>
              <a:rPr sz="2500" dirty="0"/>
              <a:t>о</a:t>
            </a:r>
            <a:r>
              <a:rPr sz="2500" spc="-20" dirty="0"/>
              <a:t> </a:t>
            </a:r>
            <a:r>
              <a:rPr sz="2500" spc="-10" dirty="0"/>
              <a:t>выпускниках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sz="2500" dirty="0"/>
              <a:t>9</a:t>
            </a:r>
            <a:r>
              <a:rPr sz="2500" spc="-80" dirty="0"/>
              <a:t> </a:t>
            </a:r>
            <a:r>
              <a:rPr sz="2500" dirty="0" err="1"/>
              <a:t>классов</a:t>
            </a:r>
            <a:r>
              <a:rPr sz="2500" spc="-60" dirty="0"/>
              <a:t> </a:t>
            </a:r>
            <a:r>
              <a:rPr sz="2500" dirty="0"/>
              <a:t>202</a:t>
            </a:r>
            <a:r>
              <a:rPr lang="ru-RU" sz="2500" dirty="0"/>
              <a:t>4</a:t>
            </a:r>
            <a:r>
              <a:rPr sz="2500" spc="-75" dirty="0"/>
              <a:t> </a:t>
            </a:r>
            <a:r>
              <a:rPr sz="2500" spc="-20" dirty="0"/>
              <a:t>года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963926" y="2970022"/>
            <a:ext cx="5753100" cy="2284730"/>
            <a:chOff x="2963926" y="2970022"/>
            <a:chExt cx="5753100" cy="2284730"/>
          </a:xfrm>
        </p:grpSpPr>
        <p:sp>
          <p:nvSpPr>
            <p:cNvPr id="4" name="object 4"/>
            <p:cNvSpPr/>
            <p:nvPr/>
          </p:nvSpPr>
          <p:spPr>
            <a:xfrm>
              <a:off x="2974086" y="2980182"/>
              <a:ext cx="3625850" cy="1158240"/>
            </a:xfrm>
            <a:custGeom>
              <a:avLst/>
              <a:gdLst/>
              <a:ahLst/>
              <a:cxnLst/>
              <a:rect l="l" t="t" r="r" b="b"/>
              <a:pathLst>
                <a:path w="3625850" h="1158239">
                  <a:moveTo>
                    <a:pt x="2857246" y="1158239"/>
                  </a:moveTo>
                  <a:lnTo>
                    <a:pt x="3625595" y="1158239"/>
                  </a:lnTo>
                </a:path>
                <a:path w="3625850" h="1158239">
                  <a:moveTo>
                    <a:pt x="0" y="1158239"/>
                  </a:moveTo>
                  <a:lnTo>
                    <a:pt x="2054733" y="1158239"/>
                  </a:lnTo>
                </a:path>
                <a:path w="3625850" h="1158239">
                  <a:moveTo>
                    <a:pt x="900684" y="797051"/>
                  </a:moveTo>
                  <a:lnTo>
                    <a:pt x="900684" y="0"/>
                  </a:lnTo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8332" y="3759708"/>
              <a:ext cx="831850" cy="833755"/>
            </a:xfrm>
            <a:custGeom>
              <a:avLst/>
              <a:gdLst/>
              <a:ahLst/>
              <a:cxnLst/>
              <a:rect l="l" t="t" r="r" b="b"/>
              <a:pathLst>
                <a:path w="831850" h="833754">
                  <a:moveTo>
                    <a:pt x="415797" y="0"/>
                  </a:moveTo>
                  <a:lnTo>
                    <a:pt x="367410" y="2794"/>
                  </a:lnTo>
                  <a:lnTo>
                    <a:pt x="320547" y="11049"/>
                  </a:lnTo>
                  <a:lnTo>
                    <a:pt x="275589" y="24257"/>
                  </a:lnTo>
                  <a:lnTo>
                    <a:pt x="233044" y="42291"/>
                  </a:lnTo>
                  <a:lnTo>
                    <a:pt x="192912" y="64897"/>
                  </a:lnTo>
                  <a:lnTo>
                    <a:pt x="155828" y="91567"/>
                  </a:lnTo>
                  <a:lnTo>
                    <a:pt x="121792" y="122047"/>
                  </a:lnTo>
                  <a:lnTo>
                    <a:pt x="91312" y="156083"/>
                  </a:lnTo>
                  <a:lnTo>
                    <a:pt x="64769" y="193294"/>
                  </a:lnTo>
                  <a:lnTo>
                    <a:pt x="42290" y="233426"/>
                  </a:lnTo>
                  <a:lnTo>
                    <a:pt x="24256" y="276098"/>
                  </a:lnTo>
                  <a:lnTo>
                    <a:pt x="10921" y="321056"/>
                  </a:lnTo>
                  <a:lnTo>
                    <a:pt x="2793" y="368046"/>
                  </a:lnTo>
                  <a:lnTo>
                    <a:pt x="0" y="416560"/>
                  </a:lnTo>
                  <a:lnTo>
                    <a:pt x="2793" y="465201"/>
                  </a:lnTo>
                  <a:lnTo>
                    <a:pt x="10921" y="512191"/>
                  </a:lnTo>
                  <a:lnTo>
                    <a:pt x="24256" y="557149"/>
                  </a:lnTo>
                  <a:lnTo>
                    <a:pt x="42290" y="599821"/>
                  </a:lnTo>
                  <a:lnTo>
                    <a:pt x="64769" y="639953"/>
                  </a:lnTo>
                  <a:lnTo>
                    <a:pt x="91312" y="677164"/>
                  </a:lnTo>
                  <a:lnTo>
                    <a:pt x="121792" y="711200"/>
                  </a:lnTo>
                  <a:lnTo>
                    <a:pt x="155828" y="741680"/>
                  </a:lnTo>
                  <a:lnTo>
                    <a:pt x="192912" y="768350"/>
                  </a:lnTo>
                  <a:lnTo>
                    <a:pt x="233044" y="790956"/>
                  </a:lnTo>
                  <a:lnTo>
                    <a:pt x="275589" y="808990"/>
                  </a:lnTo>
                  <a:lnTo>
                    <a:pt x="320547" y="822198"/>
                  </a:lnTo>
                  <a:lnTo>
                    <a:pt x="367410" y="830453"/>
                  </a:lnTo>
                  <a:lnTo>
                    <a:pt x="415797" y="833247"/>
                  </a:lnTo>
                  <a:lnTo>
                    <a:pt x="464312" y="830453"/>
                  </a:lnTo>
                  <a:lnTo>
                    <a:pt x="511175" y="822198"/>
                  </a:lnTo>
                  <a:lnTo>
                    <a:pt x="556132" y="808990"/>
                  </a:lnTo>
                  <a:lnTo>
                    <a:pt x="598677" y="790956"/>
                  </a:lnTo>
                  <a:lnTo>
                    <a:pt x="638809" y="768350"/>
                  </a:lnTo>
                  <a:lnTo>
                    <a:pt x="675893" y="741680"/>
                  </a:lnTo>
                  <a:lnTo>
                    <a:pt x="709929" y="711200"/>
                  </a:lnTo>
                  <a:lnTo>
                    <a:pt x="740409" y="677164"/>
                  </a:lnTo>
                  <a:lnTo>
                    <a:pt x="766952" y="639953"/>
                  </a:lnTo>
                  <a:lnTo>
                    <a:pt x="789431" y="599821"/>
                  </a:lnTo>
                  <a:lnTo>
                    <a:pt x="807465" y="557149"/>
                  </a:lnTo>
                  <a:lnTo>
                    <a:pt x="820673" y="512191"/>
                  </a:lnTo>
                  <a:lnTo>
                    <a:pt x="828928" y="465201"/>
                  </a:lnTo>
                  <a:lnTo>
                    <a:pt x="831722" y="416560"/>
                  </a:lnTo>
                  <a:lnTo>
                    <a:pt x="828928" y="368046"/>
                  </a:lnTo>
                  <a:lnTo>
                    <a:pt x="820673" y="321056"/>
                  </a:lnTo>
                  <a:lnTo>
                    <a:pt x="807465" y="276098"/>
                  </a:lnTo>
                  <a:lnTo>
                    <a:pt x="789431" y="233426"/>
                  </a:lnTo>
                  <a:lnTo>
                    <a:pt x="766952" y="193294"/>
                  </a:lnTo>
                  <a:lnTo>
                    <a:pt x="740409" y="156083"/>
                  </a:lnTo>
                  <a:lnTo>
                    <a:pt x="709929" y="122047"/>
                  </a:lnTo>
                  <a:lnTo>
                    <a:pt x="675893" y="91567"/>
                  </a:lnTo>
                  <a:lnTo>
                    <a:pt x="638809" y="64897"/>
                  </a:lnTo>
                  <a:lnTo>
                    <a:pt x="598677" y="42291"/>
                  </a:lnTo>
                  <a:lnTo>
                    <a:pt x="556132" y="24257"/>
                  </a:lnTo>
                  <a:lnTo>
                    <a:pt x="511175" y="11049"/>
                  </a:lnTo>
                  <a:lnTo>
                    <a:pt x="464312" y="2794"/>
                  </a:lnTo>
                  <a:lnTo>
                    <a:pt x="415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9094" y="3760470"/>
              <a:ext cx="2432050" cy="1483995"/>
            </a:xfrm>
            <a:custGeom>
              <a:avLst/>
              <a:gdLst/>
              <a:ahLst/>
              <a:cxnLst/>
              <a:rect l="l" t="t" r="r" b="b"/>
              <a:pathLst>
                <a:path w="2432050" h="1483995">
                  <a:moveTo>
                    <a:pt x="0" y="416178"/>
                  </a:moveTo>
                  <a:lnTo>
                    <a:pt x="2793" y="367664"/>
                  </a:lnTo>
                  <a:lnTo>
                    <a:pt x="11048" y="320801"/>
                  </a:lnTo>
                  <a:lnTo>
                    <a:pt x="24256" y="275843"/>
                  </a:lnTo>
                  <a:lnTo>
                    <a:pt x="42290" y="233171"/>
                  </a:lnTo>
                  <a:lnTo>
                    <a:pt x="64769" y="193039"/>
                  </a:lnTo>
                  <a:lnTo>
                    <a:pt x="91439" y="155828"/>
                  </a:lnTo>
                  <a:lnTo>
                    <a:pt x="121792" y="121919"/>
                  </a:lnTo>
                  <a:lnTo>
                    <a:pt x="155828" y="91439"/>
                  </a:lnTo>
                  <a:lnTo>
                    <a:pt x="193039" y="64769"/>
                  </a:lnTo>
                  <a:lnTo>
                    <a:pt x="233044" y="42290"/>
                  </a:lnTo>
                  <a:lnTo>
                    <a:pt x="275716" y="24256"/>
                  </a:lnTo>
                  <a:lnTo>
                    <a:pt x="320675" y="11048"/>
                  </a:lnTo>
                  <a:lnTo>
                    <a:pt x="367538" y="2793"/>
                  </a:lnTo>
                  <a:lnTo>
                    <a:pt x="415925" y="0"/>
                  </a:lnTo>
                  <a:lnTo>
                    <a:pt x="464438" y="2793"/>
                  </a:lnTo>
                  <a:lnTo>
                    <a:pt x="511301" y="11048"/>
                  </a:lnTo>
                  <a:lnTo>
                    <a:pt x="556259" y="24256"/>
                  </a:lnTo>
                  <a:lnTo>
                    <a:pt x="598931" y="42290"/>
                  </a:lnTo>
                  <a:lnTo>
                    <a:pt x="638936" y="64769"/>
                  </a:lnTo>
                  <a:lnTo>
                    <a:pt x="676147" y="91439"/>
                  </a:lnTo>
                  <a:lnTo>
                    <a:pt x="710056" y="121919"/>
                  </a:lnTo>
                  <a:lnTo>
                    <a:pt x="740536" y="155828"/>
                  </a:lnTo>
                  <a:lnTo>
                    <a:pt x="767206" y="193039"/>
                  </a:lnTo>
                  <a:lnTo>
                    <a:pt x="789685" y="233171"/>
                  </a:lnTo>
                  <a:lnTo>
                    <a:pt x="807719" y="275843"/>
                  </a:lnTo>
                  <a:lnTo>
                    <a:pt x="820927" y="320801"/>
                  </a:lnTo>
                  <a:lnTo>
                    <a:pt x="829182" y="367664"/>
                  </a:lnTo>
                  <a:lnTo>
                    <a:pt x="831976" y="416178"/>
                  </a:lnTo>
                  <a:lnTo>
                    <a:pt x="829182" y="464692"/>
                  </a:lnTo>
                  <a:lnTo>
                    <a:pt x="820927" y="511555"/>
                  </a:lnTo>
                  <a:lnTo>
                    <a:pt x="807719" y="556513"/>
                  </a:lnTo>
                  <a:lnTo>
                    <a:pt x="789685" y="599185"/>
                  </a:lnTo>
                  <a:lnTo>
                    <a:pt x="767206" y="639190"/>
                  </a:lnTo>
                  <a:lnTo>
                    <a:pt x="740536" y="676401"/>
                  </a:lnTo>
                  <a:lnTo>
                    <a:pt x="710056" y="710437"/>
                  </a:lnTo>
                  <a:lnTo>
                    <a:pt x="676147" y="740917"/>
                  </a:lnTo>
                  <a:lnTo>
                    <a:pt x="638936" y="767460"/>
                  </a:lnTo>
                  <a:lnTo>
                    <a:pt x="598931" y="790066"/>
                  </a:lnTo>
                  <a:lnTo>
                    <a:pt x="556259" y="808100"/>
                  </a:lnTo>
                  <a:lnTo>
                    <a:pt x="511301" y="821308"/>
                  </a:lnTo>
                  <a:lnTo>
                    <a:pt x="464438" y="829563"/>
                  </a:lnTo>
                  <a:lnTo>
                    <a:pt x="415925" y="832357"/>
                  </a:lnTo>
                  <a:lnTo>
                    <a:pt x="367538" y="829563"/>
                  </a:lnTo>
                  <a:lnTo>
                    <a:pt x="320675" y="821308"/>
                  </a:lnTo>
                  <a:lnTo>
                    <a:pt x="275716" y="808100"/>
                  </a:lnTo>
                  <a:lnTo>
                    <a:pt x="233044" y="790066"/>
                  </a:lnTo>
                  <a:lnTo>
                    <a:pt x="193039" y="767460"/>
                  </a:lnTo>
                  <a:lnTo>
                    <a:pt x="155828" y="740917"/>
                  </a:lnTo>
                  <a:lnTo>
                    <a:pt x="121792" y="710437"/>
                  </a:lnTo>
                  <a:lnTo>
                    <a:pt x="91439" y="676401"/>
                  </a:lnTo>
                  <a:lnTo>
                    <a:pt x="64769" y="639190"/>
                  </a:lnTo>
                  <a:lnTo>
                    <a:pt x="42290" y="599185"/>
                  </a:lnTo>
                  <a:lnTo>
                    <a:pt x="24256" y="556513"/>
                  </a:lnTo>
                  <a:lnTo>
                    <a:pt x="11048" y="511555"/>
                  </a:lnTo>
                  <a:lnTo>
                    <a:pt x="2793" y="464692"/>
                  </a:lnTo>
                  <a:lnTo>
                    <a:pt x="0" y="416178"/>
                  </a:lnTo>
                  <a:close/>
                </a:path>
                <a:path w="2432050" h="1483995">
                  <a:moveTo>
                    <a:pt x="1599945" y="448182"/>
                  </a:moveTo>
                  <a:lnTo>
                    <a:pt x="1602739" y="399668"/>
                  </a:lnTo>
                  <a:lnTo>
                    <a:pt x="1610994" y="352805"/>
                  </a:lnTo>
                  <a:lnTo>
                    <a:pt x="1624202" y="307847"/>
                  </a:lnTo>
                  <a:lnTo>
                    <a:pt x="1642236" y="265175"/>
                  </a:lnTo>
                  <a:lnTo>
                    <a:pt x="1664715" y="225043"/>
                  </a:lnTo>
                  <a:lnTo>
                    <a:pt x="1691385" y="187959"/>
                  </a:lnTo>
                  <a:lnTo>
                    <a:pt x="1721739" y="153923"/>
                  </a:lnTo>
                  <a:lnTo>
                    <a:pt x="1755775" y="123443"/>
                  </a:lnTo>
                  <a:lnTo>
                    <a:pt x="1792985" y="96773"/>
                  </a:lnTo>
                  <a:lnTo>
                    <a:pt x="1832990" y="74294"/>
                  </a:lnTo>
                  <a:lnTo>
                    <a:pt x="1875663" y="56260"/>
                  </a:lnTo>
                  <a:lnTo>
                    <a:pt x="1920620" y="43052"/>
                  </a:lnTo>
                  <a:lnTo>
                    <a:pt x="1967483" y="34797"/>
                  </a:lnTo>
                  <a:lnTo>
                    <a:pt x="2015997" y="32003"/>
                  </a:lnTo>
                  <a:lnTo>
                    <a:pt x="2064384" y="34797"/>
                  </a:lnTo>
                  <a:lnTo>
                    <a:pt x="2111247" y="43052"/>
                  </a:lnTo>
                  <a:lnTo>
                    <a:pt x="2156205" y="56260"/>
                  </a:lnTo>
                  <a:lnTo>
                    <a:pt x="2198878" y="74294"/>
                  </a:lnTo>
                  <a:lnTo>
                    <a:pt x="2238882" y="96773"/>
                  </a:lnTo>
                  <a:lnTo>
                    <a:pt x="2276093" y="123443"/>
                  </a:lnTo>
                  <a:lnTo>
                    <a:pt x="2310129" y="153923"/>
                  </a:lnTo>
                  <a:lnTo>
                    <a:pt x="2340482" y="187959"/>
                  </a:lnTo>
                  <a:lnTo>
                    <a:pt x="2367153" y="225043"/>
                  </a:lnTo>
                  <a:lnTo>
                    <a:pt x="2389631" y="265175"/>
                  </a:lnTo>
                  <a:lnTo>
                    <a:pt x="2407666" y="307847"/>
                  </a:lnTo>
                  <a:lnTo>
                    <a:pt x="2420873" y="352805"/>
                  </a:lnTo>
                  <a:lnTo>
                    <a:pt x="2429129" y="399668"/>
                  </a:lnTo>
                  <a:lnTo>
                    <a:pt x="2431922" y="448182"/>
                  </a:lnTo>
                  <a:lnTo>
                    <a:pt x="2429129" y="496696"/>
                  </a:lnTo>
                  <a:lnTo>
                    <a:pt x="2420873" y="543559"/>
                  </a:lnTo>
                  <a:lnTo>
                    <a:pt x="2407666" y="588517"/>
                  </a:lnTo>
                  <a:lnTo>
                    <a:pt x="2389631" y="631189"/>
                  </a:lnTo>
                  <a:lnTo>
                    <a:pt x="2367153" y="671194"/>
                  </a:lnTo>
                  <a:lnTo>
                    <a:pt x="2340482" y="708405"/>
                  </a:lnTo>
                  <a:lnTo>
                    <a:pt x="2310129" y="742441"/>
                  </a:lnTo>
                  <a:lnTo>
                    <a:pt x="2276093" y="772921"/>
                  </a:lnTo>
                  <a:lnTo>
                    <a:pt x="2238882" y="799591"/>
                  </a:lnTo>
                  <a:lnTo>
                    <a:pt x="2198878" y="822070"/>
                  </a:lnTo>
                  <a:lnTo>
                    <a:pt x="2156205" y="840104"/>
                  </a:lnTo>
                  <a:lnTo>
                    <a:pt x="2111247" y="853312"/>
                  </a:lnTo>
                  <a:lnTo>
                    <a:pt x="2064384" y="861567"/>
                  </a:lnTo>
                  <a:lnTo>
                    <a:pt x="2015997" y="864361"/>
                  </a:lnTo>
                  <a:lnTo>
                    <a:pt x="1967483" y="861567"/>
                  </a:lnTo>
                  <a:lnTo>
                    <a:pt x="1920620" y="853312"/>
                  </a:lnTo>
                  <a:lnTo>
                    <a:pt x="1875663" y="840104"/>
                  </a:lnTo>
                  <a:lnTo>
                    <a:pt x="1832990" y="822070"/>
                  </a:lnTo>
                  <a:lnTo>
                    <a:pt x="1792985" y="799591"/>
                  </a:lnTo>
                  <a:lnTo>
                    <a:pt x="1755775" y="772921"/>
                  </a:lnTo>
                  <a:lnTo>
                    <a:pt x="1721739" y="742441"/>
                  </a:lnTo>
                  <a:lnTo>
                    <a:pt x="1691385" y="708405"/>
                  </a:lnTo>
                  <a:lnTo>
                    <a:pt x="1664715" y="671194"/>
                  </a:lnTo>
                  <a:lnTo>
                    <a:pt x="1642236" y="631189"/>
                  </a:lnTo>
                  <a:lnTo>
                    <a:pt x="1624202" y="588517"/>
                  </a:lnTo>
                  <a:lnTo>
                    <a:pt x="1610994" y="543559"/>
                  </a:lnTo>
                  <a:lnTo>
                    <a:pt x="1602739" y="496696"/>
                  </a:lnTo>
                  <a:lnTo>
                    <a:pt x="1599945" y="448182"/>
                  </a:lnTo>
                  <a:close/>
                </a:path>
                <a:path w="2432050" h="1483995">
                  <a:moveTo>
                    <a:pt x="2028189" y="1483994"/>
                  </a:moveTo>
                  <a:lnTo>
                    <a:pt x="2028189" y="844549"/>
                  </a:lnTo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7976" y="4087367"/>
              <a:ext cx="1289050" cy="76200"/>
            </a:xfrm>
            <a:custGeom>
              <a:avLst/>
              <a:gdLst/>
              <a:ahLst/>
              <a:cxnLst/>
              <a:rect l="l" t="t" r="r" b="b"/>
              <a:pathLst>
                <a:path w="1289050" h="76200">
                  <a:moveTo>
                    <a:pt x="1288923" y="38100"/>
                  </a:moveTo>
                  <a:lnTo>
                    <a:pt x="1269111" y="28194"/>
                  </a:lnTo>
                  <a:lnTo>
                    <a:pt x="1212723" y="0"/>
                  </a:lnTo>
                  <a:lnTo>
                    <a:pt x="1212723" y="28194"/>
                  </a:lnTo>
                  <a:lnTo>
                    <a:pt x="0" y="28194"/>
                  </a:lnTo>
                  <a:lnTo>
                    <a:pt x="0" y="48006"/>
                  </a:lnTo>
                  <a:lnTo>
                    <a:pt x="1212723" y="48006"/>
                  </a:lnTo>
                  <a:lnTo>
                    <a:pt x="1212723" y="76200"/>
                  </a:lnTo>
                  <a:lnTo>
                    <a:pt x="1269111" y="48006"/>
                  </a:lnTo>
                  <a:lnTo>
                    <a:pt x="1288923" y="38100"/>
                  </a:lnTo>
                  <a:close/>
                </a:path>
              </a:pathLst>
            </a:custGeom>
            <a:solidFill>
              <a:srgbClr val="091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17970" y="2980182"/>
              <a:ext cx="831850" cy="1613535"/>
            </a:xfrm>
            <a:custGeom>
              <a:avLst/>
              <a:gdLst/>
              <a:ahLst/>
              <a:cxnLst/>
              <a:rect l="l" t="t" r="r" b="b"/>
              <a:pathLst>
                <a:path w="831850" h="1613535">
                  <a:moveTo>
                    <a:pt x="432561" y="767460"/>
                  </a:moveTo>
                  <a:lnTo>
                    <a:pt x="432561" y="0"/>
                  </a:lnTo>
                </a:path>
                <a:path w="831850" h="1613535">
                  <a:moveTo>
                    <a:pt x="0" y="1197101"/>
                  </a:moveTo>
                  <a:lnTo>
                    <a:pt x="2794" y="1148587"/>
                  </a:lnTo>
                  <a:lnTo>
                    <a:pt x="10922" y="1101597"/>
                  </a:lnTo>
                  <a:lnTo>
                    <a:pt x="24256" y="1056639"/>
                  </a:lnTo>
                  <a:lnTo>
                    <a:pt x="42290" y="1013967"/>
                  </a:lnTo>
                  <a:lnTo>
                    <a:pt x="64770" y="973962"/>
                  </a:lnTo>
                  <a:lnTo>
                    <a:pt x="91312" y="936751"/>
                  </a:lnTo>
                  <a:lnTo>
                    <a:pt x="121793" y="902715"/>
                  </a:lnTo>
                  <a:lnTo>
                    <a:pt x="155828" y="872235"/>
                  </a:lnTo>
                  <a:lnTo>
                    <a:pt x="192912" y="845565"/>
                  </a:lnTo>
                  <a:lnTo>
                    <a:pt x="233045" y="823086"/>
                  </a:lnTo>
                  <a:lnTo>
                    <a:pt x="275589" y="805052"/>
                  </a:lnTo>
                  <a:lnTo>
                    <a:pt x="320548" y="791717"/>
                  </a:lnTo>
                  <a:lnTo>
                    <a:pt x="367410" y="783589"/>
                  </a:lnTo>
                  <a:lnTo>
                    <a:pt x="415798" y="780795"/>
                  </a:lnTo>
                  <a:lnTo>
                    <a:pt x="464311" y="783589"/>
                  </a:lnTo>
                  <a:lnTo>
                    <a:pt x="511175" y="791717"/>
                  </a:lnTo>
                  <a:lnTo>
                    <a:pt x="556132" y="805052"/>
                  </a:lnTo>
                  <a:lnTo>
                    <a:pt x="598677" y="823086"/>
                  </a:lnTo>
                  <a:lnTo>
                    <a:pt x="638809" y="845565"/>
                  </a:lnTo>
                  <a:lnTo>
                    <a:pt x="675894" y="872235"/>
                  </a:lnTo>
                  <a:lnTo>
                    <a:pt x="709929" y="902715"/>
                  </a:lnTo>
                  <a:lnTo>
                    <a:pt x="740409" y="936751"/>
                  </a:lnTo>
                  <a:lnTo>
                    <a:pt x="766952" y="973962"/>
                  </a:lnTo>
                  <a:lnTo>
                    <a:pt x="789431" y="1013967"/>
                  </a:lnTo>
                  <a:lnTo>
                    <a:pt x="807465" y="1056639"/>
                  </a:lnTo>
                  <a:lnTo>
                    <a:pt x="820801" y="1101597"/>
                  </a:lnTo>
                  <a:lnTo>
                    <a:pt x="828928" y="1148587"/>
                  </a:lnTo>
                  <a:lnTo>
                    <a:pt x="831723" y="1197101"/>
                  </a:lnTo>
                  <a:lnTo>
                    <a:pt x="828928" y="1245615"/>
                  </a:lnTo>
                  <a:lnTo>
                    <a:pt x="820801" y="1292478"/>
                  </a:lnTo>
                  <a:lnTo>
                    <a:pt x="807465" y="1337436"/>
                  </a:lnTo>
                  <a:lnTo>
                    <a:pt x="789431" y="1380108"/>
                  </a:lnTo>
                  <a:lnTo>
                    <a:pt x="766952" y="1420240"/>
                  </a:lnTo>
                  <a:lnTo>
                    <a:pt x="740409" y="1457451"/>
                  </a:lnTo>
                  <a:lnTo>
                    <a:pt x="709929" y="1491487"/>
                  </a:lnTo>
                  <a:lnTo>
                    <a:pt x="675894" y="1521967"/>
                  </a:lnTo>
                  <a:lnTo>
                    <a:pt x="638809" y="1548637"/>
                  </a:lnTo>
                  <a:lnTo>
                    <a:pt x="598677" y="1571116"/>
                  </a:lnTo>
                  <a:lnTo>
                    <a:pt x="556132" y="1589150"/>
                  </a:lnTo>
                  <a:lnTo>
                    <a:pt x="511175" y="1602358"/>
                  </a:lnTo>
                  <a:lnTo>
                    <a:pt x="464311" y="1610613"/>
                  </a:lnTo>
                  <a:lnTo>
                    <a:pt x="415798" y="1613407"/>
                  </a:lnTo>
                  <a:lnTo>
                    <a:pt x="367410" y="1610613"/>
                  </a:lnTo>
                  <a:lnTo>
                    <a:pt x="320548" y="1602358"/>
                  </a:lnTo>
                  <a:lnTo>
                    <a:pt x="275589" y="1589150"/>
                  </a:lnTo>
                  <a:lnTo>
                    <a:pt x="233045" y="1571116"/>
                  </a:lnTo>
                  <a:lnTo>
                    <a:pt x="192912" y="1548637"/>
                  </a:lnTo>
                  <a:lnTo>
                    <a:pt x="155828" y="1521967"/>
                  </a:lnTo>
                  <a:lnTo>
                    <a:pt x="121793" y="1491487"/>
                  </a:lnTo>
                  <a:lnTo>
                    <a:pt x="91312" y="1457451"/>
                  </a:lnTo>
                  <a:lnTo>
                    <a:pt x="64770" y="1420240"/>
                  </a:lnTo>
                  <a:lnTo>
                    <a:pt x="42290" y="1380108"/>
                  </a:lnTo>
                  <a:lnTo>
                    <a:pt x="24256" y="1337436"/>
                  </a:lnTo>
                  <a:lnTo>
                    <a:pt x="10922" y="1292478"/>
                  </a:lnTo>
                  <a:lnTo>
                    <a:pt x="2794" y="1245615"/>
                  </a:lnTo>
                  <a:lnTo>
                    <a:pt x="0" y="1197101"/>
                  </a:lnTo>
                  <a:close/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13784" y="3993896"/>
            <a:ext cx="409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173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4614" y="4605654"/>
            <a:ext cx="161925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006CB5"/>
                </a:solidFill>
                <a:latin typeface="Palatino Linotype"/>
                <a:cs typeface="Palatino Linotype"/>
              </a:rPr>
              <a:t>Выпускников</a:t>
            </a: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006CB5"/>
                </a:solidFill>
                <a:latin typeface="Palatino Linotype"/>
                <a:cs typeface="Palatino Linotype"/>
              </a:rPr>
              <a:t> 9 классов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6526" y="1264158"/>
            <a:ext cx="2459990" cy="309059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50"/>
              </a:spcBef>
            </a:pPr>
            <a:r>
              <a:rPr sz="2700" spc="104" baseline="1543" dirty="0">
                <a:latin typeface="Times New Roman"/>
                <a:cs typeface="Times New Roman"/>
              </a:rPr>
              <a:t>Форма</a:t>
            </a:r>
            <a:r>
              <a:rPr sz="2700" spc="202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ОГЭ</a:t>
            </a:r>
            <a:r>
              <a:rPr sz="2700" spc="480" baseline="1543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CB5"/>
                </a:solidFill>
                <a:latin typeface="Palatino Linotype"/>
                <a:cs typeface="Palatino Linotype"/>
              </a:rPr>
              <a:t>1</a:t>
            </a:r>
            <a:r>
              <a:rPr lang="ru-RU" sz="1800" b="1" dirty="0">
                <a:solidFill>
                  <a:srgbClr val="006CB5"/>
                </a:solidFill>
                <a:latin typeface="Palatino Linotype"/>
                <a:cs typeface="Palatino Linotype"/>
              </a:rPr>
              <a:t>59</a:t>
            </a:r>
            <a:r>
              <a:rPr sz="1800" b="1" spc="-10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800" b="1" spc="-20" dirty="0">
                <a:solidFill>
                  <a:srgbClr val="006CB5"/>
                </a:solidFill>
                <a:latin typeface="Palatino Linotype"/>
                <a:cs typeface="Palatino Linotype"/>
              </a:rPr>
              <a:t>чел.</a:t>
            </a: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958" y="1881377"/>
            <a:ext cx="2432685" cy="359714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645"/>
              </a:spcBef>
              <a:tabLst>
                <a:tab pos="1463040" algn="l"/>
              </a:tabLst>
            </a:pPr>
            <a:r>
              <a:rPr sz="1800" spc="70" dirty="0">
                <a:latin typeface="Times New Roman"/>
                <a:cs typeface="Times New Roman"/>
              </a:rPr>
              <a:t>Форма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ГВЭ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2700" b="1" baseline="3086" dirty="0">
                <a:solidFill>
                  <a:srgbClr val="006CB5"/>
                </a:solidFill>
                <a:latin typeface="Palatino Linotype"/>
                <a:cs typeface="Palatino Linotype"/>
              </a:rPr>
              <a:t>9</a:t>
            </a:r>
            <a:r>
              <a:rPr sz="2700" b="1" spc="-82" baseline="3086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2700" b="1" spc="-30" baseline="3086" dirty="0">
                <a:solidFill>
                  <a:srgbClr val="006CB5"/>
                </a:solidFill>
                <a:latin typeface="Palatino Linotype"/>
                <a:cs typeface="Palatino Linotype"/>
              </a:rPr>
              <a:t>чел.</a:t>
            </a:r>
            <a:endParaRPr sz="2700" baseline="3086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958" y="2518410"/>
            <a:ext cx="2432685" cy="332740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  <a:tabLst>
                <a:tab pos="152527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2</a:t>
            </a:r>
            <a:r>
              <a:rPr sz="2700" spc="-15" baseline="1543" dirty="0">
                <a:latin typeface="Times New Roman"/>
                <a:cs typeface="Times New Roman"/>
              </a:rPr>
              <a:t> </a:t>
            </a:r>
            <a:r>
              <a:rPr sz="2700" spc="135" baseline="1543" dirty="0">
                <a:latin typeface="Times New Roman"/>
                <a:cs typeface="Times New Roman"/>
              </a:rPr>
              <a:t>формы</a:t>
            </a:r>
            <a:r>
              <a:rPr sz="2700" baseline="1543" dirty="0"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6CB5"/>
                </a:solidFill>
                <a:latin typeface="Palatino Linotype"/>
                <a:cs typeface="Palatino Linotype"/>
              </a:rPr>
              <a:t>0</a:t>
            </a:r>
            <a:r>
              <a:rPr sz="1800" b="1" spc="-5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800" b="1" spc="-20" dirty="0">
                <a:solidFill>
                  <a:srgbClr val="006CB5"/>
                </a:solidFill>
                <a:latin typeface="Palatino Linotype"/>
                <a:cs typeface="Palatino Linotype"/>
              </a:rPr>
              <a:t>чел.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3058" y="3802760"/>
            <a:ext cx="569595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400"/>
              </a:spcBef>
            </a:pPr>
            <a:r>
              <a:rPr sz="1800" b="1" spc="-50" dirty="0">
                <a:solidFill>
                  <a:srgbClr val="006CB5"/>
                </a:solidFill>
                <a:latin typeface="Palatino Linotype"/>
                <a:cs typeface="Palatino Linotype"/>
              </a:rPr>
              <a:t>3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5409" y="5226558"/>
            <a:ext cx="1414780" cy="330835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latin typeface="Times New Roman"/>
                <a:cs typeface="Times New Roman"/>
              </a:rPr>
              <a:t>ОГЭ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CB5"/>
                </a:solidFill>
                <a:latin typeface="Palatino Linotype"/>
                <a:cs typeface="Palatino Linotype"/>
              </a:rPr>
              <a:t>1</a:t>
            </a:r>
            <a:r>
              <a:rPr sz="1600" b="1" spc="-4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2550" y="5819394"/>
            <a:ext cx="1420495" cy="328295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640"/>
              </a:spcBef>
            </a:pPr>
            <a:r>
              <a:rPr sz="1600" spc="-20" dirty="0">
                <a:latin typeface="Times New Roman"/>
                <a:cs typeface="Times New Roman"/>
              </a:rPr>
              <a:t>ГВЭ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lang="ru-RU" sz="1600" spc="-35" dirty="0">
                <a:latin typeface="Times New Roman"/>
                <a:cs typeface="Times New Roman"/>
              </a:rPr>
              <a:t>0</a:t>
            </a:r>
            <a:r>
              <a:rPr sz="1600" b="1" spc="-20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54929" y="6422897"/>
            <a:ext cx="2022475" cy="330835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latin typeface="Times New Roman"/>
                <a:cs typeface="Times New Roman"/>
              </a:rPr>
              <a:t>ЕГЭ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ГВЭ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CB5"/>
                </a:solidFill>
                <a:latin typeface="Palatino Linotype"/>
                <a:cs typeface="Palatino Linotype"/>
              </a:rPr>
              <a:t>2</a:t>
            </a:r>
            <a:r>
              <a:rPr sz="1600" b="1" spc="-40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6240" y="3811904"/>
            <a:ext cx="600075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b="1" spc="-20" dirty="0">
                <a:solidFill>
                  <a:srgbClr val="006CB5"/>
                </a:solidFill>
                <a:latin typeface="Palatino Linotype"/>
                <a:cs typeface="Palatino Linotype"/>
              </a:rPr>
              <a:t>100%</a:t>
            </a:r>
            <a:endParaRPr sz="1800">
              <a:latin typeface="Palatino Linotype"/>
              <a:cs typeface="Palatino Linotype"/>
            </a:endParaRPr>
          </a:p>
          <a:p>
            <a:pPr marL="40005">
              <a:lnSpc>
                <a:spcPct val="100000"/>
              </a:lnSpc>
              <a:spcBef>
                <a:spcPts val="300"/>
              </a:spcBef>
            </a:pPr>
            <a:r>
              <a:rPr sz="18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8657" y="2538222"/>
            <a:ext cx="2261870" cy="441959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6034" algn="ctr">
              <a:lnSpc>
                <a:spcPts val="1555"/>
              </a:lnSpc>
            </a:pPr>
            <a:r>
              <a:rPr sz="1400" spc="95" dirty="0">
                <a:latin typeface="Times New Roman"/>
                <a:cs typeface="Times New Roman"/>
              </a:rPr>
              <a:t>прошли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проверку</a:t>
            </a:r>
            <a:endParaRPr sz="1400">
              <a:latin typeface="Times New Roman"/>
              <a:cs typeface="Times New Roman"/>
            </a:endParaRPr>
          </a:p>
          <a:p>
            <a:pPr marR="24130" algn="ctr">
              <a:lnSpc>
                <a:spcPct val="100000"/>
              </a:lnSpc>
            </a:pPr>
            <a:r>
              <a:rPr sz="1400" spc="35" dirty="0">
                <a:latin typeface="Times New Roman"/>
                <a:cs typeface="Times New Roman"/>
              </a:rPr>
              <a:t>готовности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3230" y="2768854"/>
            <a:ext cx="7780655" cy="2626360"/>
            <a:chOff x="443230" y="2768854"/>
            <a:chExt cx="7780655" cy="2626360"/>
          </a:xfrm>
        </p:grpSpPr>
        <p:sp>
          <p:nvSpPr>
            <p:cNvPr id="21" name="object 21"/>
            <p:cNvSpPr/>
            <p:nvPr/>
          </p:nvSpPr>
          <p:spPr>
            <a:xfrm>
              <a:off x="5868924" y="4405629"/>
              <a:ext cx="684530" cy="625475"/>
            </a:xfrm>
            <a:custGeom>
              <a:avLst/>
              <a:gdLst/>
              <a:ahLst/>
              <a:cxnLst/>
              <a:rect l="l" t="t" r="r" b="b"/>
              <a:pathLst>
                <a:path w="684529" h="625475">
                  <a:moveTo>
                    <a:pt x="684022" y="188087"/>
                  </a:moveTo>
                  <a:lnTo>
                    <a:pt x="681850" y="181737"/>
                  </a:lnTo>
                  <a:lnTo>
                    <a:pt x="676402" y="174117"/>
                  </a:lnTo>
                  <a:lnTo>
                    <a:pt x="668896" y="170307"/>
                  </a:lnTo>
                  <a:lnTo>
                    <a:pt x="660019" y="167767"/>
                  </a:lnTo>
                  <a:lnTo>
                    <a:pt x="436372" y="167767"/>
                  </a:lnTo>
                  <a:lnTo>
                    <a:pt x="436372" y="238887"/>
                  </a:lnTo>
                  <a:lnTo>
                    <a:pt x="436372" y="458597"/>
                  </a:lnTo>
                  <a:lnTo>
                    <a:pt x="425196" y="470154"/>
                  </a:lnTo>
                  <a:lnTo>
                    <a:pt x="423037" y="471424"/>
                  </a:lnTo>
                  <a:lnTo>
                    <a:pt x="422275" y="475234"/>
                  </a:lnTo>
                  <a:lnTo>
                    <a:pt x="422275" y="508254"/>
                  </a:lnTo>
                  <a:lnTo>
                    <a:pt x="402971" y="506984"/>
                  </a:lnTo>
                  <a:lnTo>
                    <a:pt x="402971" y="392557"/>
                  </a:lnTo>
                  <a:lnTo>
                    <a:pt x="401828" y="383667"/>
                  </a:lnTo>
                  <a:lnTo>
                    <a:pt x="398399" y="374777"/>
                  </a:lnTo>
                  <a:lnTo>
                    <a:pt x="393065" y="367157"/>
                  </a:lnTo>
                  <a:lnTo>
                    <a:pt x="388747" y="363347"/>
                  </a:lnTo>
                  <a:lnTo>
                    <a:pt x="349504" y="363347"/>
                  </a:lnTo>
                  <a:lnTo>
                    <a:pt x="356362" y="365887"/>
                  </a:lnTo>
                  <a:lnTo>
                    <a:pt x="374142" y="378587"/>
                  </a:lnTo>
                  <a:lnTo>
                    <a:pt x="378587" y="381127"/>
                  </a:lnTo>
                  <a:lnTo>
                    <a:pt x="381508" y="386207"/>
                  </a:lnTo>
                  <a:lnTo>
                    <a:pt x="381508" y="506984"/>
                  </a:lnTo>
                  <a:lnTo>
                    <a:pt x="273431" y="506984"/>
                  </a:lnTo>
                  <a:lnTo>
                    <a:pt x="273431" y="472694"/>
                  </a:lnTo>
                  <a:lnTo>
                    <a:pt x="270383" y="467614"/>
                  </a:lnTo>
                  <a:lnTo>
                    <a:pt x="259207" y="458597"/>
                  </a:lnTo>
                  <a:lnTo>
                    <a:pt x="259207" y="450977"/>
                  </a:lnTo>
                  <a:lnTo>
                    <a:pt x="251841" y="450977"/>
                  </a:lnTo>
                  <a:lnTo>
                    <a:pt x="251841" y="480314"/>
                  </a:lnTo>
                  <a:lnTo>
                    <a:pt x="251841" y="506984"/>
                  </a:lnTo>
                  <a:lnTo>
                    <a:pt x="190373" y="506984"/>
                  </a:lnTo>
                  <a:lnTo>
                    <a:pt x="190373" y="480314"/>
                  </a:lnTo>
                  <a:lnTo>
                    <a:pt x="197739" y="472694"/>
                  </a:lnTo>
                  <a:lnTo>
                    <a:pt x="244475" y="472694"/>
                  </a:lnTo>
                  <a:lnTo>
                    <a:pt x="251841" y="480314"/>
                  </a:lnTo>
                  <a:lnTo>
                    <a:pt x="251841" y="450977"/>
                  </a:lnTo>
                  <a:lnTo>
                    <a:pt x="204470" y="450977"/>
                  </a:lnTo>
                  <a:lnTo>
                    <a:pt x="204470" y="266827"/>
                  </a:lnTo>
                  <a:lnTo>
                    <a:pt x="22225" y="266827"/>
                  </a:lnTo>
                  <a:lnTo>
                    <a:pt x="29591" y="189357"/>
                  </a:lnTo>
                  <a:lnTo>
                    <a:pt x="422275" y="189357"/>
                  </a:lnTo>
                  <a:lnTo>
                    <a:pt x="422275" y="222377"/>
                  </a:lnTo>
                  <a:lnTo>
                    <a:pt x="423037" y="226187"/>
                  </a:lnTo>
                  <a:lnTo>
                    <a:pt x="425196" y="227457"/>
                  </a:lnTo>
                  <a:lnTo>
                    <a:pt x="436372" y="238887"/>
                  </a:lnTo>
                  <a:lnTo>
                    <a:pt x="436372" y="167767"/>
                  </a:lnTo>
                  <a:lnTo>
                    <a:pt x="151892" y="167767"/>
                  </a:lnTo>
                  <a:lnTo>
                    <a:pt x="149606" y="166497"/>
                  </a:lnTo>
                  <a:lnTo>
                    <a:pt x="149606" y="140970"/>
                  </a:lnTo>
                  <a:lnTo>
                    <a:pt x="151892" y="138430"/>
                  </a:lnTo>
                  <a:lnTo>
                    <a:pt x="562864" y="138430"/>
                  </a:lnTo>
                  <a:lnTo>
                    <a:pt x="561848" y="133350"/>
                  </a:lnTo>
                  <a:lnTo>
                    <a:pt x="556641" y="125730"/>
                  </a:lnTo>
                  <a:lnTo>
                    <a:pt x="549021" y="120650"/>
                  </a:lnTo>
                  <a:lnTo>
                    <a:pt x="540004" y="118110"/>
                  </a:lnTo>
                  <a:lnTo>
                    <a:pt x="531114" y="118110"/>
                  </a:lnTo>
                  <a:lnTo>
                    <a:pt x="380238" y="0"/>
                  </a:lnTo>
                  <a:lnTo>
                    <a:pt x="345948" y="0"/>
                  </a:lnTo>
                  <a:lnTo>
                    <a:pt x="499237" y="119380"/>
                  </a:lnTo>
                  <a:lnTo>
                    <a:pt x="152654" y="119380"/>
                  </a:lnTo>
                  <a:lnTo>
                    <a:pt x="143637" y="120650"/>
                  </a:lnTo>
                  <a:lnTo>
                    <a:pt x="136017" y="125730"/>
                  </a:lnTo>
                  <a:lnTo>
                    <a:pt x="130810" y="134620"/>
                  </a:lnTo>
                  <a:lnTo>
                    <a:pt x="128905" y="143637"/>
                  </a:lnTo>
                  <a:lnTo>
                    <a:pt x="128905" y="169037"/>
                  </a:lnTo>
                  <a:lnTo>
                    <a:pt x="32639" y="169037"/>
                  </a:lnTo>
                  <a:lnTo>
                    <a:pt x="127" y="275717"/>
                  </a:lnTo>
                  <a:lnTo>
                    <a:pt x="0" y="279527"/>
                  </a:lnTo>
                  <a:lnTo>
                    <a:pt x="762" y="282067"/>
                  </a:lnTo>
                  <a:lnTo>
                    <a:pt x="4445" y="285877"/>
                  </a:lnTo>
                  <a:lnTo>
                    <a:pt x="7366" y="288417"/>
                  </a:lnTo>
                  <a:lnTo>
                    <a:pt x="184531" y="288417"/>
                  </a:lnTo>
                  <a:lnTo>
                    <a:pt x="184531" y="458597"/>
                  </a:lnTo>
                  <a:lnTo>
                    <a:pt x="174117" y="468884"/>
                  </a:lnTo>
                  <a:lnTo>
                    <a:pt x="171831" y="471424"/>
                  </a:lnTo>
                  <a:lnTo>
                    <a:pt x="171196" y="473964"/>
                  </a:lnTo>
                  <a:lnTo>
                    <a:pt x="171196" y="506984"/>
                  </a:lnTo>
                  <a:lnTo>
                    <a:pt x="148844" y="506984"/>
                  </a:lnTo>
                  <a:lnTo>
                    <a:pt x="144526" y="512064"/>
                  </a:lnTo>
                  <a:lnTo>
                    <a:pt x="144526" y="556514"/>
                  </a:lnTo>
                  <a:lnTo>
                    <a:pt x="115570" y="556514"/>
                  </a:lnTo>
                  <a:lnTo>
                    <a:pt x="115570" y="575564"/>
                  </a:lnTo>
                  <a:lnTo>
                    <a:pt x="115570" y="604774"/>
                  </a:lnTo>
                  <a:lnTo>
                    <a:pt x="37719" y="604774"/>
                  </a:lnTo>
                  <a:lnTo>
                    <a:pt x="37719" y="575564"/>
                  </a:lnTo>
                  <a:lnTo>
                    <a:pt x="115570" y="575564"/>
                  </a:lnTo>
                  <a:lnTo>
                    <a:pt x="115570" y="556514"/>
                  </a:lnTo>
                  <a:lnTo>
                    <a:pt x="40005" y="556514"/>
                  </a:lnTo>
                  <a:lnTo>
                    <a:pt x="40005" y="381127"/>
                  </a:lnTo>
                  <a:lnTo>
                    <a:pt x="34798" y="374777"/>
                  </a:lnTo>
                  <a:lnTo>
                    <a:pt x="23749" y="374777"/>
                  </a:lnTo>
                  <a:lnTo>
                    <a:pt x="19304" y="381127"/>
                  </a:lnTo>
                  <a:lnTo>
                    <a:pt x="19304" y="621284"/>
                  </a:lnTo>
                  <a:lnTo>
                    <a:pt x="23749" y="625094"/>
                  </a:lnTo>
                  <a:lnTo>
                    <a:pt x="674116" y="625094"/>
                  </a:lnTo>
                  <a:lnTo>
                    <a:pt x="678548" y="621284"/>
                  </a:lnTo>
                  <a:lnTo>
                    <a:pt x="678548" y="604774"/>
                  </a:lnTo>
                  <a:lnTo>
                    <a:pt x="678548" y="575564"/>
                  </a:lnTo>
                  <a:lnTo>
                    <a:pt x="678548" y="556514"/>
                  </a:lnTo>
                  <a:lnTo>
                    <a:pt x="678548" y="489204"/>
                  </a:lnTo>
                  <a:lnTo>
                    <a:pt x="674116" y="485394"/>
                  </a:lnTo>
                  <a:lnTo>
                    <a:pt x="662940" y="485394"/>
                  </a:lnTo>
                  <a:lnTo>
                    <a:pt x="658622" y="489204"/>
                  </a:lnTo>
                  <a:lnTo>
                    <a:pt x="658622" y="556514"/>
                  </a:lnTo>
                  <a:lnTo>
                    <a:pt x="656323" y="556514"/>
                  </a:lnTo>
                  <a:lnTo>
                    <a:pt x="656323" y="575564"/>
                  </a:lnTo>
                  <a:lnTo>
                    <a:pt x="656323" y="604774"/>
                  </a:lnTo>
                  <a:lnTo>
                    <a:pt x="578599" y="604774"/>
                  </a:lnTo>
                  <a:lnTo>
                    <a:pt x="578599" y="575564"/>
                  </a:lnTo>
                  <a:lnTo>
                    <a:pt x="656323" y="575564"/>
                  </a:lnTo>
                  <a:lnTo>
                    <a:pt x="656323" y="556514"/>
                  </a:lnTo>
                  <a:lnTo>
                    <a:pt x="558546" y="556514"/>
                  </a:lnTo>
                  <a:lnTo>
                    <a:pt x="558546" y="575564"/>
                  </a:lnTo>
                  <a:lnTo>
                    <a:pt x="558546" y="604774"/>
                  </a:lnTo>
                  <a:lnTo>
                    <a:pt x="137020" y="604774"/>
                  </a:lnTo>
                  <a:lnTo>
                    <a:pt x="137020" y="575564"/>
                  </a:lnTo>
                  <a:lnTo>
                    <a:pt x="558546" y="575564"/>
                  </a:lnTo>
                  <a:lnTo>
                    <a:pt x="558546" y="556514"/>
                  </a:lnTo>
                  <a:lnTo>
                    <a:pt x="553339" y="556514"/>
                  </a:lnTo>
                  <a:lnTo>
                    <a:pt x="553339" y="555244"/>
                  </a:lnTo>
                  <a:lnTo>
                    <a:pt x="553339" y="526034"/>
                  </a:lnTo>
                  <a:lnTo>
                    <a:pt x="553339" y="512064"/>
                  </a:lnTo>
                  <a:lnTo>
                    <a:pt x="550037" y="508254"/>
                  </a:lnTo>
                  <a:lnTo>
                    <a:pt x="548894" y="506984"/>
                  </a:lnTo>
                  <a:lnTo>
                    <a:pt x="530352" y="506984"/>
                  </a:lnTo>
                  <a:lnTo>
                    <a:pt x="530352" y="526034"/>
                  </a:lnTo>
                  <a:lnTo>
                    <a:pt x="530352" y="555244"/>
                  </a:lnTo>
                  <a:lnTo>
                    <a:pt x="163703" y="555244"/>
                  </a:lnTo>
                  <a:lnTo>
                    <a:pt x="163703" y="526034"/>
                  </a:lnTo>
                  <a:lnTo>
                    <a:pt x="530352" y="526034"/>
                  </a:lnTo>
                  <a:lnTo>
                    <a:pt x="530352" y="506984"/>
                  </a:lnTo>
                  <a:lnTo>
                    <a:pt x="441452" y="506984"/>
                  </a:lnTo>
                  <a:lnTo>
                    <a:pt x="441452" y="480314"/>
                  </a:lnTo>
                  <a:lnTo>
                    <a:pt x="448945" y="472694"/>
                  </a:lnTo>
                  <a:lnTo>
                    <a:pt x="526415" y="472694"/>
                  </a:lnTo>
                  <a:lnTo>
                    <a:pt x="526034" y="471424"/>
                  </a:lnTo>
                  <a:lnTo>
                    <a:pt x="523748" y="468884"/>
                  </a:lnTo>
                  <a:lnTo>
                    <a:pt x="512572" y="458597"/>
                  </a:lnTo>
                  <a:lnTo>
                    <a:pt x="512572" y="450977"/>
                  </a:lnTo>
                  <a:lnTo>
                    <a:pt x="455676" y="450977"/>
                  </a:lnTo>
                  <a:lnTo>
                    <a:pt x="455676" y="243967"/>
                  </a:lnTo>
                  <a:lnTo>
                    <a:pt x="510413" y="243967"/>
                  </a:lnTo>
                  <a:lnTo>
                    <a:pt x="510413" y="237617"/>
                  </a:lnTo>
                  <a:lnTo>
                    <a:pt x="521462" y="226187"/>
                  </a:lnTo>
                  <a:lnTo>
                    <a:pt x="522986" y="224917"/>
                  </a:lnTo>
                  <a:lnTo>
                    <a:pt x="523748" y="222377"/>
                  </a:lnTo>
                  <a:lnTo>
                    <a:pt x="449707" y="222377"/>
                  </a:lnTo>
                  <a:lnTo>
                    <a:pt x="442214" y="214757"/>
                  </a:lnTo>
                  <a:lnTo>
                    <a:pt x="442214" y="189357"/>
                  </a:lnTo>
                  <a:lnTo>
                    <a:pt x="442214" y="188087"/>
                  </a:lnTo>
                  <a:lnTo>
                    <a:pt x="684022" y="188087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1532" y="4748657"/>
              <a:ext cx="96138" cy="1639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85180" y="4544060"/>
              <a:ext cx="677545" cy="368935"/>
            </a:xfrm>
            <a:custGeom>
              <a:avLst/>
              <a:gdLst/>
              <a:ahLst/>
              <a:cxnLst/>
              <a:rect l="l" t="t" r="r" b="b"/>
              <a:pathLst>
                <a:path w="677545" h="368935">
                  <a:moveTo>
                    <a:pt x="20828" y="149987"/>
                  </a:moveTo>
                  <a:lnTo>
                    <a:pt x="0" y="149987"/>
                  </a:lnTo>
                  <a:lnTo>
                    <a:pt x="0" y="205867"/>
                  </a:lnTo>
                  <a:lnTo>
                    <a:pt x="5207" y="209677"/>
                  </a:lnTo>
                  <a:lnTo>
                    <a:pt x="16383" y="209677"/>
                  </a:lnTo>
                  <a:lnTo>
                    <a:pt x="20828" y="205867"/>
                  </a:lnTo>
                  <a:lnTo>
                    <a:pt x="20828" y="149987"/>
                  </a:lnTo>
                  <a:close/>
                </a:path>
                <a:path w="677545" h="368935">
                  <a:moveTo>
                    <a:pt x="257175" y="50927"/>
                  </a:moveTo>
                  <a:lnTo>
                    <a:pt x="235585" y="50927"/>
                  </a:lnTo>
                  <a:lnTo>
                    <a:pt x="235585" y="77597"/>
                  </a:lnTo>
                  <a:lnTo>
                    <a:pt x="228219" y="83947"/>
                  </a:lnTo>
                  <a:lnTo>
                    <a:pt x="181483" y="83947"/>
                  </a:lnTo>
                  <a:lnTo>
                    <a:pt x="174117" y="77597"/>
                  </a:lnTo>
                  <a:lnTo>
                    <a:pt x="174117" y="50927"/>
                  </a:lnTo>
                  <a:lnTo>
                    <a:pt x="154178" y="50927"/>
                  </a:lnTo>
                  <a:lnTo>
                    <a:pt x="154178" y="83947"/>
                  </a:lnTo>
                  <a:lnTo>
                    <a:pt x="154940" y="86487"/>
                  </a:lnTo>
                  <a:lnTo>
                    <a:pt x="166751" y="99187"/>
                  </a:lnTo>
                  <a:lnTo>
                    <a:pt x="166751" y="128397"/>
                  </a:lnTo>
                  <a:lnTo>
                    <a:pt x="188214" y="128397"/>
                  </a:lnTo>
                  <a:lnTo>
                    <a:pt x="188214" y="105537"/>
                  </a:lnTo>
                  <a:lnTo>
                    <a:pt x="222250" y="105537"/>
                  </a:lnTo>
                  <a:lnTo>
                    <a:pt x="222250" y="312547"/>
                  </a:lnTo>
                  <a:lnTo>
                    <a:pt x="242951" y="312547"/>
                  </a:lnTo>
                  <a:lnTo>
                    <a:pt x="242951" y="105537"/>
                  </a:lnTo>
                  <a:lnTo>
                    <a:pt x="242951" y="99187"/>
                  </a:lnTo>
                  <a:lnTo>
                    <a:pt x="255651" y="87757"/>
                  </a:lnTo>
                  <a:lnTo>
                    <a:pt x="257175" y="83947"/>
                  </a:lnTo>
                  <a:lnTo>
                    <a:pt x="257175" y="50927"/>
                  </a:lnTo>
                  <a:close/>
                </a:path>
                <a:path w="677545" h="368935">
                  <a:moveTo>
                    <a:pt x="510540" y="335534"/>
                  </a:moveTo>
                  <a:lnTo>
                    <a:pt x="510159" y="334264"/>
                  </a:lnTo>
                  <a:lnTo>
                    <a:pt x="478663" y="334264"/>
                  </a:lnTo>
                  <a:lnTo>
                    <a:pt x="486029" y="341884"/>
                  </a:lnTo>
                  <a:lnTo>
                    <a:pt x="486029" y="368554"/>
                  </a:lnTo>
                  <a:lnTo>
                    <a:pt x="510540" y="368554"/>
                  </a:lnTo>
                  <a:lnTo>
                    <a:pt x="510540" y="335534"/>
                  </a:lnTo>
                  <a:close/>
                </a:path>
                <a:path w="677545" h="368935">
                  <a:moveTo>
                    <a:pt x="547497" y="3937"/>
                  </a:moveTo>
                  <a:lnTo>
                    <a:pt x="546608" y="0"/>
                  </a:lnTo>
                  <a:lnTo>
                    <a:pt x="526034" y="0"/>
                  </a:lnTo>
                  <a:lnTo>
                    <a:pt x="528193" y="2540"/>
                  </a:lnTo>
                  <a:lnTo>
                    <a:pt x="528193" y="28067"/>
                  </a:lnTo>
                  <a:lnTo>
                    <a:pt x="526034" y="29337"/>
                  </a:lnTo>
                  <a:lnTo>
                    <a:pt x="547497" y="29337"/>
                  </a:lnTo>
                  <a:lnTo>
                    <a:pt x="547497" y="3937"/>
                  </a:lnTo>
                  <a:close/>
                </a:path>
                <a:path w="677545" h="368935">
                  <a:moveTo>
                    <a:pt x="677164" y="139827"/>
                  </a:moveTo>
                  <a:lnTo>
                    <a:pt x="676389" y="137287"/>
                  </a:lnTo>
                  <a:lnTo>
                    <a:pt x="675513" y="128397"/>
                  </a:lnTo>
                  <a:lnTo>
                    <a:pt x="668274" y="50927"/>
                  </a:lnTo>
                  <a:lnTo>
                    <a:pt x="667766" y="49657"/>
                  </a:lnTo>
                  <a:lnTo>
                    <a:pt x="487426" y="49657"/>
                  </a:lnTo>
                  <a:lnTo>
                    <a:pt x="487426" y="76327"/>
                  </a:lnTo>
                  <a:lnTo>
                    <a:pt x="480060" y="83947"/>
                  </a:lnTo>
                  <a:lnTo>
                    <a:pt x="507492" y="83947"/>
                  </a:lnTo>
                  <a:lnTo>
                    <a:pt x="507492" y="50927"/>
                  </a:lnTo>
                  <a:lnTo>
                    <a:pt x="647446" y="50927"/>
                  </a:lnTo>
                  <a:lnTo>
                    <a:pt x="648208" y="52197"/>
                  </a:lnTo>
                  <a:lnTo>
                    <a:pt x="655574" y="128397"/>
                  </a:lnTo>
                  <a:lnTo>
                    <a:pt x="494157" y="128397"/>
                  </a:lnTo>
                  <a:lnTo>
                    <a:pt x="494157" y="105537"/>
                  </a:lnTo>
                  <a:lnTo>
                    <a:pt x="473456" y="105537"/>
                  </a:lnTo>
                  <a:lnTo>
                    <a:pt x="473456" y="312547"/>
                  </a:lnTo>
                  <a:lnTo>
                    <a:pt x="496316" y="312547"/>
                  </a:lnTo>
                  <a:lnTo>
                    <a:pt x="496316" y="149987"/>
                  </a:lnTo>
                  <a:lnTo>
                    <a:pt x="640067" y="149987"/>
                  </a:lnTo>
                  <a:lnTo>
                    <a:pt x="640067" y="314960"/>
                  </a:lnTo>
                  <a:lnTo>
                    <a:pt x="642188" y="314960"/>
                  </a:lnTo>
                  <a:lnTo>
                    <a:pt x="642188" y="320040"/>
                  </a:lnTo>
                  <a:lnTo>
                    <a:pt x="658368" y="320040"/>
                  </a:lnTo>
                  <a:lnTo>
                    <a:pt x="658368" y="314960"/>
                  </a:lnTo>
                  <a:lnTo>
                    <a:pt x="660908" y="314960"/>
                  </a:lnTo>
                  <a:lnTo>
                    <a:pt x="660908" y="149987"/>
                  </a:lnTo>
                  <a:lnTo>
                    <a:pt x="669671" y="149987"/>
                  </a:lnTo>
                  <a:lnTo>
                    <a:pt x="674116" y="146177"/>
                  </a:lnTo>
                  <a:lnTo>
                    <a:pt x="676389" y="143637"/>
                  </a:lnTo>
                  <a:lnTo>
                    <a:pt x="677164" y="139827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9706" y="4381500"/>
              <a:ext cx="219456" cy="1435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932" y="4719827"/>
              <a:ext cx="94487" cy="1249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7627" y="4616196"/>
              <a:ext cx="99060" cy="1005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5371" y="4719827"/>
              <a:ext cx="94487" cy="1264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2920" y="3427476"/>
              <a:ext cx="627888" cy="5273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88936" y="3468496"/>
              <a:ext cx="734695" cy="498475"/>
            </a:xfrm>
            <a:custGeom>
              <a:avLst/>
              <a:gdLst/>
              <a:ahLst/>
              <a:cxnLst/>
              <a:rect l="l" t="t" r="r" b="b"/>
              <a:pathLst>
                <a:path w="734695" h="498475">
                  <a:moveTo>
                    <a:pt x="503047" y="476123"/>
                  </a:moveTo>
                  <a:lnTo>
                    <a:pt x="497713" y="471551"/>
                  </a:lnTo>
                  <a:lnTo>
                    <a:pt x="450215" y="471551"/>
                  </a:lnTo>
                  <a:lnTo>
                    <a:pt x="443611" y="471170"/>
                  </a:lnTo>
                  <a:lnTo>
                    <a:pt x="437261" y="470154"/>
                  </a:lnTo>
                  <a:lnTo>
                    <a:pt x="431165" y="468503"/>
                  </a:lnTo>
                  <a:lnTo>
                    <a:pt x="425450" y="466344"/>
                  </a:lnTo>
                  <a:lnTo>
                    <a:pt x="417830" y="464058"/>
                  </a:lnTo>
                  <a:lnTo>
                    <a:pt x="415544" y="462534"/>
                  </a:lnTo>
                  <a:lnTo>
                    <a:pt x="413639" y="461137"/>
                  </a:lnTo>
                  <a:lnTo>
                    <a:pt x="205867" y="461137"/>
                  </a:lnTo>
                  <a:lnTo>
                    <a:pt x="205867" y="179197"/>
                  </a:lnTo>
                  <a:lnTo>
                    <a:pt x="410845" y="179197"/>
                  </a:lnTo>
                  <a:lnTo>
                    <a:pt x="412115" y="178435"/>
                  </a:lnTo>
                  <a:lnTo>
                    <a:pt x="315214" y="178435"/>
                  </a:lnTo>
                  <a:lnTo>
                    <a:pt x="315214" y="163449"/>
                  </a:lnTo>
                  <a:lnTo>
                    <a:pt x="183261" y="163449"/>
                  </a:lnTo>
                  <a:lnTo>
                    <a:pt x="183261" y="476123"/>
                  </a:lnTo>
                  <a:lnTo>
                    <a:pt x="21209" y="476123"/>
                  </a:lnTo>
                  <a:lnTo>
                    <a:pt x="21209" y="360172"/>
                  </a:lnTo>
                  <a:lnTo>
                    <a:pt x="16637" y="355600"/>
                  </a:lnTo>
                  <a:lnTo>
                    <a:pt x="4572" y="355600"/>
                  </a:lnTo>
                  <a:lnTo>
                    <a:pt x="0" y="360172"/>
                  </a:lnTo>
                  <a:lnTo>
                    <a:pt x="0" y="492760"/>
                  </a:lnTo>
                  <a:lnTo>
                    <a:pt x="4572" y="497967"/>
                  </a:lnTo>
                  <a:lnTo>
                    <a:pt x="199898" y="497967"/>
                  </a:lnTo>
                  <a:lnTo>
                    <a:pt x="205105" y="492760"/>
                  </a:lnTo>
                  <a:lnTo>
                    <a:pt x="205105" y="482981"/>
                  </a:lnTo>
                  <a:lnTo>
                    <a:pt x="308483" y="482981"/>
                  </a:lnTo>
                  <a:lnTo>
                    <a:pt x="312928" y="477647"/>
                  </a:lnTo>
                  <a:lnTo>
                    <a:pt x="312928" y="476123"/>
                  </a:lnTo>
                  <a:lnTo>
                    <a:pt x="312928" y="462534"/>
                  </a:lnTo>
                  <a:lnTo>
                    <a:pt x="377063" y="462534"/>
                  </a:lnTo>
                  <a:lnTo>
                    <a:pt x="383921" y="465582"/>
                  </a:lnTo>
                  <a:lnTo>
                    <a:pt x="389890" y="469392"/>
                  </a:lnTo>
                  <a:lnTo>
                    <a:pt x="425704" y="489077"/>
                  </a:lnTo>
                  <a:lnTo>
                    <a:pt x="450215" y="491998"/>
                  </a:lnTo>
                  <a:lnTo>
                    <a:pt x="497713" y="491998"/>
                  </a:lnTo>
                  <a:lnTo>
                    <a:pt x="503047" y="487426"/>
                  </a:lnTo>
                  <a:lnTo>
                    <a:pt x="503047" y="476123"/>
                  </a:lnTo>
                  <a:close/>
                </a:path>
                <a:path w="734695" h="498475">
                  <a:moveTo>
                    <a:pt x="734568" y="197358"/>
                  </a:moveTo>
                  <a:lnTo>
                    <a:pt x="731266" y="178181"/>
                  </a:lnTo>
                  <a:lnTo>
                    <a:pt x="721106" y="162687"/>
                  </a:lnTo>
                  <a:lnTo>
                    <a:pt x="705739" y="152146"/>
                  </a:lnTo>
                  <a:lnTo>
                    <a:pt x="686308" y="148336"/>
                  </a:lnTo>
                  <a:lnTo>
                    <a:pt x="584454" y="148336"/>
                  </a:lnTo>
                  <a:lnTo>
                    <a:pt x="622173" y="59436"/>
                  </a:lnTo>
                  <a:lnTo>
                    <a:pt x="622173" y="58674"/>
                  </a:lnTo>
                  <a:lnTo>
                    <a:pt x="623697" y="58674"/>
                  </a:lnTo>
                  <a:lnTo>
                    <a:pt x="625856" y="36068"/>
                  </a:lnTo>
                  <a:lnTo>
                    <a:pt x="620776" y="14859"/>
                  </a:lnTo>
                  <a:lnTo>
                    <a:pt x="611124" y="0"/>
                  </a:lnTo>
                  <a:lnTo>
                    <a:pt x="569595" y="0"/>
                  </a:lnTo>
                  <a:lnTo>
                    <a:pt x="580644" y="2159"/>
                  </a:lnTo>
                  <a:lnTo>
                    <a:pt x="591947" y="11684"/>
                  </a:lnTo>
                  <a:lnTo>
                    <a:pt x="599440" y="24003"/>
                  </a:lnTo>
                  <a:lnTo>
                    <a:pt x="602869" y="38227"/>
                  </a:lnTo>
                  <a:lnTo>
                    <a:pt x="601853" y="53340"/>
                  </a:lnTo>
                  <a:lnTo>
                    <a:pt x="558038" y="155829"/>
                  </a:lnTo>
                  <a:lnTo>
                    <a:pt x="557276" y="159639"/>
                  </a:lnTo>
                  <a:lnTo>
                    <a:pt x="557276" y="163449"/>
                  </a:lnTo>
                  <a:lnTo>
                    <a:pt x="561086" y="168656"/>
                  </a:lnTo>
                  <a:lnTo>
                    <a:pt x="564896" y="170942"/>
                  </a:lnTo>
                  <a:lnTo>
                    <a:pt x="686308" y="170942"/>
                  </a:lnTo>
                  <a:lnTo>
                    <a:pt x="696976" y="173101"/>
                  </a:lnTo>
                  <a:lnTo>
                    <a:pt x="705866" y="178816"/>
                  </a:lnTo>
                  <a:lnTo>
                    <a:pt x="711962" y="187452"/>
                  </a:lnTo>
                  <a:lnTo>
                    <a:pt x="714121" y="197993"/>
                  </a:lnTo>
                  <a:lnTo>
                    <a:pt x="714121" y="201803"/>
                  </a:lnTo>
                  <a:lnTo>
                    <a:pt x="711962" y="212344"/>
                  </a:lnTo>
                  <a:lnTo>
                    <a:pt x="705866" y="220980"/>
                  </a:lnTo>
                  <a:lnTo>
                    <a:pt x="696976" y="226822"/>
                  </a:lnTo>
                  <a:lnTo>
                    <a:pt x="686308" y="228981"/>
                  </a:lnTo>
                  <a:lnTo>
                    <a:pt x="618363" y="228981"/>
                  </a:lnTo>
                  <a:lnTo>
                    <a:pt x="613918" y="234315"/>
                  </a:lnTo>
                  <a:lnTo>
                    <a:pt x="613918" y="245491"/>
                  </a:lnTo>
                  <a:lnTo>
                    <a:pt x="618363" y="250063"/>
                  </a:lnTo>
                  <a:lnTo>
                    <a:pt x="672719" y="250063"/>
                  </a:lnTo>
                  <a:lnTo>
                    <a:pt x="683133" y="252222"/>
                  </a:lnTo>
                  <a:lnTo>
                    <a:pt x="691515" y="257937"/>
                  </a:lnTo>
                  <a:lnTo>
                    <a:pt x="697103" y="266319"/>
                  </a:lnTo>
                  <a:lnTo>
                    <a:pt x="699008" y="276479"/>
                  </a:lnTo>
                  <a:lnTo>
                    <a:pt x="699008" y="281686"/>
                  </a:lnTo>
                  <a:lnTo>
                    <a:pt x="696849" y="292227"/>
                  </a:lnTo>
                  <a:lnTo>
                    <a:pt x="691007" y="300609"/>
                  </a:lnTo>
                  <a:lnTo>
                    <a:pt x="682498" y="306070"/>
                  </a:lnTo>
                  <a:lnTo>
                    <a:pt x="672719" y="308102"/>
                  </a:lnTo>
                  <a:lnTo>
                    <a:pt x="618363" y="308102"/>
                  </a:lnTo>
                  <a:lnTo>
                    <a:pt x="613918" y="313309"/>
                  </a:lnTo>
                  <a:lnTo>
                    <a:pt x="613918" y="324739"/>
                  </a:lnTo>
                  <a:lnTo>
                    <a:pt x="618363" y="329184"/>
                  </a:lnTo>
                  <a:lnTo>
                    <a:pt x="661416" y="329184"/>
                  </a:lnTo>
                  <a:lnTo>
                    <a:pt x="671195" y="331216"/>
                  </a:lnTo>
                  <a:lnTo>
                    <a:pt x="679704" y="336677"/>
                  </a:lnTo>
                  <a:lnTo>
                    <a:pt x="685546" y="345059"/>
                  </a:lnTo>
                  <a:lnTo>
                    <a:pt x="687705" y="355600"/>
                  </a:lnTo>
                  <a:lnTo>
                    <a:pt x="687705" y="363093"/>
                  </a:lnTo>
                  <a:lnTo>
                    <a:pt x="685800" y="373253"/>
                  </a:lnTo>
                  <a:lnTo>
                    <a:pt x="680212" y="381635"/>
                  </a:lnTo>
                  <a:lnTo>
                    <a:pt x="671830" y="387350"/>
                  </a:lnTo>
                  <a:lnTo>
                    <a:pt x="661416" y="389509"/>
                  </a:lnTo>
                  <a:lnTo>
                    <a:pt x="618363" y="389509"/>
                  </a:lnTo>
                  <a:lnTo>
                    <a:pt x="613918" y="394081"/>
                  </a:lnTo>
                  <a:lnTo>
                    <a:pt x="613918" y="405384"/>
                  </a:lnTo>
                  <a:lnTo>
                    <a:pt x="618363" y="409956"/>
                  </a:lnTo>
                  <a:lnTo>
                    <a:pt x="638810" y="409956"/>
                  </a:lnTo>
                  <a:lnTo>
                    <a:pt x="647954" y="411861"/>
                  </a:lnTo>
                  <a:lnTo>
                    <a:pt x="655701" y="417195"/>
                  </a:lnTo>
                  <a:lnTo>
                    <a:pt x="660908" y="425196"/>
                  </a:lnTo>
                  <a:lnTo>
                    <a:pt x="662940" y="434721"/>
                  </a:lnTo>
                  <a:lnTo>
                    <a:pt x="662940" y="445262"/>
                  </a:lnTo>
                  <a:lnTo>
                    <a:pt x="660908" y="454533"/>
                  </a:lnTo>
                  <a:lnTo>
                    <a:pt x="655701" y="462153"/>
                  </a:lnTo>
                  <a:lnTo>
                    <a:pt x="647954" y="467487"/>
                  </a:lnTo>
                  <a:lnTo>
                    <a:pt x="638810" y="469392"/>
                  </a:lnTo>
                  <a:lnTo>
                    <a:pt x="529463" y="469392"/>
                  </a:lnTo>
                  <a:lnTo>
                    <a:pt x="524256" y="473837"/>
                  </a:lnTo>
                  <a:lnTo>
                    <a:pt x="524256" y="485267"/>
                  </a:lnTo>
                  <a:lnTo>
                    <a:pt x="529463" y="490474"/>
                  </a:lnTo>
                  <a:lnTo>
                    <a:pt x="638810" y="490474"/>
                  </a:lnTo>
                  <a:lnTo>
                    <a:pt x="656463" y="486791"/>
                  </a:lnTo>
                  <a:lnTo>
                    <a:pt x="671195" y="476758"/>
                  </a:lnTo>
                  <a:lnTo>
                    <a:pt x="681101" y="461899"/>
                  </a:lnTo>
                  <a:lnTo>
                    <a:pt x="684784" y="443738"/>
                  </a:lnTo>
                  <a:lnTo>
                    <a:pt x="684784" y="434721"/>
                  </a:lnTo>
                  <a:lnTo>
                    <a:pt x="684276" y="427863"/>
                  </a:lnTo>
                  <a:lnTo>
                    <a:pt x="682625" y="420751"/>
                  </a:lnTo>
                  <a:lnTo>
                    <a:pt x="679958" y="414274"/>
                  </a:lnTo>
                  <a:lnTo>
                    <a:pt x="676402" y="408432"/>
                  </a:lnTo>
                  <a:lnTo>
                    <a:pt x="689356" y="401320"/>
                  </a:lnTo>
                  <a:lnTo>
                    <a:pt x="699389" y="390779"/>
                  </a:lnTo>
                  <a:lnTo>
                    <a:pt x="705866" y="377825"/>
                  </a:lnTo>
                  <a:lnTo>
                    <a:pt x="708152" y="363093"/>
                  </a:lnTo>
                  <a:lnTo>
                    <a:pt x="708152" y="355600"/>
                  </a:lnTo>
                  <a:lnTo>
                    <a:pt x="707390" y="346710"/>
                  </a:lnTo>
                  <a:lnTo>
                    <a:pt x="704977" y="338201"/>
                  </a:lnTo>
                  <a:lnTo>
                    <a:pt x="701167" y="330327"/>
                  </a:lnTo>
                  <a:lnTo>
                    <a:pt x="695960" y="323215"/>
                  </a:lnTo>
                  <a:lnTo>
                    <a:pt x="705866" y="315722"/>
                  </a:lnTo>
                  <a:lnTo>
                    <a:pt x="713486" y="306070"/>
                  </a:lnTo>
                  <a:lnTo>
                    <a:pt x="718439" y="294640"/>
                  </a:lnTo>
                  <a:lnTo>
                    <a:pt x="720217" y="281686"/>
                  </a:lnTo>
                  <a:lnTo>
                    <a:pt x="720217" y="276479"/>
                  </a:lnTo>
                  <a:lnTo>
                    <a:pt x="719455" y="267589"/>
                  </a:lnTo>
                  <a:lnTo>
                    <a:pt x="717042" y="259080"/>
                  </a:lnTo>
                  <a:lnTo>
                    <a:pt x="713232" y="251206"/>
                  </a:lnTo>
                  <a:lnTo>
                    <a:pt x="708152" y="243967"/>
                  </a:lnTo>
                  <a:lnTo>
                    <a:pt x="718947" y="236474"/>
                  </a:lnTo>
                  <a:lnTo>
                    <a:pt x="727329" y="226568"/>
                  </a:lnTo>
                  <a:lnTo>
                    <a:pt x="732663" y="214503"/>
                  </a:lnTo>
                  <a:lnTo>
                    <a:pt x="734441" y="201803"/>
                  </a:lnTo>
                  <a:lnTo>
                    <a:pt x="734568" y="197358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1671" y="3752469"/>
              <a:ext cx="120903" cy="17716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488936" y="3610737"/>
              <a:ext cx="315595" cy="191770"/>
            </a:xfrm>
            <a:custGeom>
              <a:avLst/>
              <a:gdLst/>
              <a:ahLst/>
              <a:cxnLst/>
              <a:rect l="l" t="t" r="r" b="b"/>
              <a:pathLst>
                <a:path w="315595" h="191770">
                  <a:moveTo>
                    <a:pt x="202184" y="0"/>
                  </a:moveTo>
                  <a:lnTo>
                    <a:pt x="4572" y="0"/>
                  </a:lnTo>
                  <a:lnTo>
                    <a:pt x="0" y="5333"/>
                  </a:lnTo>
                  <a:lnTo>
                    <a:pt x="0" y="186944"/>
                  </a:lnTo>
                  <a:lnTo>
                    <a:pt x="4572" y="191515"/>
                  </a:lnTo>
                  <a:lnTo>
                    <a:pt x="16637" y="191515"/>
                  </a:lnTo>
                  <a:lnTo>
                    <a:pt x="21209" y="186944"/>
                  </a:lnTo>
                  <a:lnTo>
                    <a:pt x="21209" y="21208"/>
                  </a:lnTo>
                  <a:lnTo>
                    <a:pt x="315214" y="21208"/>
                  </a:lnTo>
                  <a:lnTo>
                    <a:pt x="310642" y="15875"/>
                  </a:lnTo>
                  <a:lnTo>
                    <a:pt x="206629" y="15875"/>
                  </a:lnTo>
                  <a:lnTo>
                    <a:pt x="206629" y="5333"/>
                  </a:lnTo>
                  <a:lnTo>
                    <a:pt x="202184" y="0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1671" y="3647694"/>
              <a:ext cx="118109" cy="8280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841869" y="3447288"/>
              <a:ext cx="258445" cy="200025"/>
            </a:xfrm>
            <a:custGeom>
              <a:avLst/>
              <a:gdLst/>
              <a:ahLst/>
              <a:cxnLst/>
              <a:rect l="l" t="t" r="r" b="b"/>
              <a:pathLst>
                <a:path w="258445" h="200025">
                  <a:moveTo>
                    <a:pt x="221487" y="0"/>
                  </a:moveTo>
                  <a:lnTo>
                    <a:pt x="204597" y="0"/>
                  </a:lnTo>
                  <a:lnTo>
                    <a:pt x="195706" y="2286"/>
                  </a:lnTo>
                  <a:lnTo>
                    <a:pt x="191642" y="9651"/>
                  </a:lnTo>
                  <a:lnTo>
                    <a:pt x="168909" y="44323"/>
                  </a:lnTo>
                  <a:lnTo>
                    <a:pt x="135889" y="86740"/>
                  </a:lnTo>
                  <a:lnTo>
                    <a:pt x="99567" y="130175"/>
                  </a:lnTo>
                  <a:lnTo>
                    <a:pt x="67182" y="167259"/>
                  </a:lnTo>
                  <a:lnTo>
                    <a:pt x="18923" y="196214"/>
                  </a:lnTo>
                  <a:lnTo>
                    <a:pt x="0" y="199644"/>
                  </a:lnTo>
                  <a:lnTo>
                    <a:pt x="59181" y="199644"/>
                  </a:lnTo>
                  <a:lnTo>
                    <a:pt x="117855" y="140081"/>
                  </a:lnTo>
                  <a:lnTo>
                    <a:pt x="154685" y="96520"/>
                  </a:lnTo>
                  <a:lnTo>
                    <a:pt x="186308" y="55625"/>
                  </a:lnTo>
                  <a:lnTo>
                    <a:pt x="208152" y="21844"/>
                  </a:lnTo>
                  <a:lnTo>
                    <a:pt x="209296" y="21336"/>
                  </a:lnTo>
                  <a:lnTo>
                    <a:pt x="258190" y="21209"/>
                  </a:lnTo>
                  <a:lnTo>
                    <a:pt x="255904" y="17652"/>
                  </a:lnTo>
                  <a:lnTo>
                    <a:pt x="238251" y="3683"/>
                  </a:lnTo>
                  <a:lnTo>
                    <a:pt x="237616" y="2921"/>
                  </a:lnTo>
                  <a:lnTo>
                    <a:pt x="235330" y="2921"/>
                  </a:lnTo>
                  <a:lnTo>
                    <a:pt x="229488" y="1524"/>
                  </a:lnTo>
                  <a:lnTo>
                    <a:pt x="221487" y="0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9580" y="2775204"/>
              <a:ext cx="2567940" cy="2613660"/>
            </a:xfrm>
            <a:custGeom>
              <a:avLst/>
              <a:gdLst/>
              <a:ahLst/>
              <a:cxnLst/>
              <a:rect l="l" t="t" r="r" b="b"/>
              <a:pathLst>
                <a:path w="2567940" h="2613660">
                  <a:moveTo>
                    <a:pt x="1283970" y="0"/>
                  </a:moveTo>
                  <a:lnTo>
                    <a:pt x="1235837" y="888"/>
                  </a:lnTo>
                  <a:lnTo>
                    <a:pt x="1188084" y="3556"/>
                  </a:lnTo>
                  <a:lnTo>
                    <a:pt x="1140968" y="8000"/>
                  </a:lnTo>
                  <a:lnTo>
                    <a:pt x="1094232" y="14224"/>
                  </a:lnTo>
                  <a:lnTo>
                    <a:pt x="1048004" y="21971"/>
                  </a:lnTo>
                  <a:lnTo>
                    <a:pt x="1002411" y="31496"/>
                  </a:lnTo>
                  <a:lnTo>
                    <a:pt x="957453" y="42672"/>
                  </a:lnTo>
                  <a:lnTo>
                    <a:pt x="913130" y="55372"/>
                  </a:lnTo>
                  <a:lnTo>
                    <a:pt x="869442" y="69596"/>
                  </a:lnTo>
                  <a:lnTo>
                    <a:pt x="826388" y="85344"/>
                  </a:lnTo>
                  <a:lnTo>
                    <a:pt x="784174" y="102743"/>
                  </a:lnTo>
                  <a:lnTo>
                    <a:pt x="742657" y="121412"/>
                  </a:lnTo>
                  <a:lnTo>
                    <a:pt x="701941" y="141605"/>
                  </a:lnTo>
                  <a:lnTo>
                    <a:pt x="662038" y="163195"/>
                  </a:lnTo>
                  <a:lnTo>
                    <a:pt x="622985" y="186182"/>
                  </a:lnTo>
                  <a:lnTo>
                    <a:pt x="584809" y="210566"/>
                  </a:lnTo>
                  <a:lnTo>
                    <a:pt x="547560" y="236220"/>
                  </a:lnTo>
                  <a:lnTo>
                    <a:pt x="511238" y="263017"/>
                  </a:lnTo>
                  <a:lnTo>
                    <a:pt x="475907" y="291211"/>
                  </a:lnTo>
                  <a:lnTo>
                    <a:pt x="441566" y="320548"/>
                  </a:lnTo>
                  <a:lnTo>
                    <a:pt x="408279" y="351028"/>
                  </a:lnTo>
                  <a:lnTo>
                    <a:pt x="376047" y="382778"/>
                  </a:lnTo>
                  <a:lnTo>
                    <a:pt x="344919" y="415544"/>
                  </a:lnTo>
                  <a:lnTo>
                    <a:pt x="314921" y="449453"/>
                  </a:lnTo>
                  <a:lnTo>
                    <a:pt x="286080" y="484378"/>
                  </a:lnTo>
                  <a:lnTo>
                    <a:pt x="258432" y="520319"/>
                  </a:lnTo>
                  <a:lnTo>
                    <a:pt x="232016" y="557276"/>
                  </a:lnTo>
                  <a:lnTo>
                    <a:pt x="206844" y="595249"/>
                  </a:lnTo>
                  <a:lnTo>
                    <a:pt x="182956" y="634111"/>
                  </a:lnTo>
                  <a:lnTo>
                    <a:pt x="160388" y="673862"/>
                  </a:lnTo>
                  <a:lnTo>
                    <a:pt x="139166" y="714501"/>
                  </a:lnTo>
                  <a:lnTo>
                    <a:pt x="119329" y="755904"/>
                  </a:lnTo>
                  <a:lnTo>
                    <a:pt x="100888" y="798195"/>
                  </a:lnTo>
                  <a:lnTo>
                    <a:pt x="83896" y="841121"/>
                  </a:lnTo>
                  <a:lnTo>
                    <a:pt x="68376" y="884936"/>
                  </a:lnTo>
                  <a:lnTo>
                    <a:pt x="54356" y="929386"/>
                  </a:lnTo>
                  <a:lnTo>
                    <a:pt x="41871" y="974598"/>
                  </a:lnTo>
                  <a:lnTo>
                    <a:pt x="30949" y="1020318"/>
                  </a:lnTo>
                  <a:lnTo>
                    <a:pt x="21615" y="1066673"/>
                  </a:lnTo>
                  <a:lnTo>
                    <a:pt x="13919" y="1113663"/>
                  </a:lnTo>
                  <a:lnTo>
                    <a:pt x="7874" y="1161288"/>
                  </a:lnTo>
                  <a:lnTo>
                    <a:pt x="3517" y="1209294"/>
                  </a:lnTo>
                  <a:lnTo>
                    <a:pt x="889" y="1257808"/>
                  </a:lnTo>
                  <a:lnTo>
                    <a:pt x="0" y="1306830"/>
                  </a:lnTo>
                  <a:lnTo>
                    <a:pt x="889" y="1355852"/>
                  </a:lnTo>
                  <a:lnTo>
                    <a:pt x="3517" y="1404366"/>
                  </a:lnTo>
                  <a:lnTo>
                    <a:pt x="7874" y="1452372"/>
                  </a:lnTo>
                  <a:lnTo>
                    <a:pt x="13919" y="1499997"/>
                  </a:lnTo>
                  <a:lnTo>
                    <a:pt x="21615" y="1546987"/>
                  </a:lnTo>
                  <a:lnTo>
                    <a:pt x="30949" y="1593342"/>
                  </a:lnTo>
                  <a:lnTo>
                    <a:pt x="41871" y="1639062"/>
                  </a:lnTo>
                  <a:lnTo>
                    <a:pt x="54356" y="1684274"/>
                  </a:lnTo>
                  <a:lnTo>
                    <a:pt x="68376" y="1728724"/>
                  </a:lnTo>
                  <a:lnTo>
                    <a:pt x="83896" y="1772539"/>
                  </a:lnTo>
                  <a:lnTo>
                    <a:pt x="100888" y="1815465"/>
                  </a:lnTo>
                  <a:lnTo>
                    <a:pt x="119329" y="1857756"/>
                  </a:lnTo>
                  <a:lnTo>
                    <a:pt x="139166" y="1899158"/>
                  </a:lnTo>
                  <a:lnTo>
                    <a:pt x="160388" y="1939798"/>
                  </a:lnTo>
                  <a:lnTo>
                    <a:pt x="182956" y="1979549"/>
                  </a:lnTo>
                  <a:lnTo>
                    <a:pt x="206844" y="2018411"/>
                  </a:lnTo>
                  <a:lnTo>
                    <a:pt x="232016" y="2056384"/>
                  </a:lnTo>
                  <a:lnTo>
                    <a:pt x="258432" y="2093341"/>
                  </a:lnTo>
                  <a:lnTo>
                    <a:pt x="286080" y="2129282"/>
                  </a:lnTo>
                  <a:lnTo>
                    <a:pt x="314921" y="2164207"/>
                  </a:lnTo>
                  <a:lnTo>
                    <a:pt x="344919" y="2198116"/>
                  </a:lnTo>
                  <a:lnTo>
                    <a:pt x="376047" y="2230882"/>
                  </a:lnTo>
                  <a:lnTo>
                    <a:pt x="408279" y="2262632"/>
                  </a:lnTo>
                  <a:lnTo>
                    <a:pt x="441566" y="2293112"/>
                  </a:lnTo>
                  <a:lnTo>
                    <a:pt x="475907" y="2322449"/>
                  </a:lnTo>
                  <a:lnTo>
                    <a:pt x="511238" y="2350643"/>
                  </a:lnTo>
                  <a:lnTo>
                    <a:pt x="547560" y="2377440"/>
                  </a:lnTo>
                  <a:lnTo>
                    <a:pt x="584809" y="2403094"/>
                  </a:lnTo>
                  <a:lnTo>
                    <a:pt x="622985" y="2427478"/>
                  </a:lnTo>
                  <a:lnTo>
                    <a:pt x="662038" y="2450465"/>
                  </a:lnTo>
                  <a:lnTo>
                    <a:pt x="701941" y="2472055"/>
                  </a:lnTo>
                  <a:lnTo>
                    <a:pt x="742657" y="2492248"/>
                  </a:lnTo>
                  <a:lnTo>
                    <a:pt x="784174" y="2510917"/>
                  </a:lnTo>
                  <a:lnTo>
                    <a:pt x="826388" y="2528316"/>
                  </a:lnTo>
                  <a:lnTo>
                    <a:pt x="869442" y="2544064"/>
                  </a:lnTo>
                  <a:lnTo>
                    <a:pt x="913130" y="2558288"/>
                  </a:lnTo>
                  <a:lnTo>
                    <a:pt x="957453" y="2570988"/>
                  </a:lnTo>
                  <a:lnTo>
                    <a:pt x="1002411" y="2582164"/>
                  </a:lnTo>
                  <a:lnTo>
                    <a:pt x="1048004" y="2591689"/>
                  </a:lnTo>
                  <a:lnTo>
                    <a:pt x="1094232" y="2599436"/>
                  </a:lnTo>
                  <a:lnTo>
                    <a:pt x="1140968" y="2605659"/>
                  </a:lnTo>
                  <a:lnTo>
                    <a:pt x="1188084" y="2610104"/>
                  </a:lnTo>
                  <a:lnTo>
                    <a:pt x="1235837" y="2612771"/>
                  </a:lnTo>
                  <a:lnTo>
                    <a:pt x="1283970" y="2613660"/>
                  </a:lnTo>
                  <a:lnTo>
                    <a:pt x="1332102" y="2612771"/>
                  </a:lnTo>
                  <a:lnTo>
                    <a:pt x="1379855" y="2610104"/>
                  </a:lnTo>
                  <a:lnTo>
                    <a:pt x="1426971" y="2605659"/>
                  </a:lnTo>
                  <a:lnTo>
                    <a:pt x="1473708" y="2599436"/>
                  </a:lnTo>
                  <a:lnTo>
                    <a:pt x="1519936" y="2591689"/>
                  </a:lnTo>
                  <a:lnTo>
                    <a:pt x="1565528" y="2582164"/>
                  </a:lnTo>
                  <a:lnTo>
                    <a:pt x="1610487" y="2570988"/>
                  </a:lnTo>
                  <a:lnTo>
                    <a:pt x="1654809" y="2558288"/>
                  </a:lnTo>
                  <a:lnTo>
                    <a:pt x="1698497" y="2544064"/>
                  </a:lnTo>
                  <a:lnTo>
                    <a:pt x="1741551" y="2528316"/>
                  </a:lnTo>
                  <a:lnTo>
                    <a:pt x="1783714" y="2510917"/>
                  </a:lnTo>
                  <a:lnTo>
                    <a:pt x="1825244" y="2492248"/>
                  </a:lnTo>
                  <a:lnTo>
                    <a:pt x="1866011" y="2472055"/>
                  </a:lnTo>
                  <a:lnTo>
                    <a:pt x="1905889" y="2450465"/>
                  </a:lnTo>
                  <a:lnTo>
                    <a:pt x="1945005" y="2427478"/>
                  </a:lnTo>
                  <a:lnTo>
                    <a:pt x="1983105" y="2403094"/>
                  </a:lnTo>
                  <a:lnTo>
                    <a:pt x="2020443" y="2377440"/>
                  </a:lnTo>
                  <a:lnTo>
                    <a:pt x="2056638" y="2350643"/>
                  </a:lnTo>
                  <a:lnTo>
                    <a:pt x="2092070" y="2322449"/>
                  </a:lnTo>
                  <a:lnTo>
                    <a:pt x="2126361" y="2293112"/>
                  </a:lnTo>
                  <a:lnTo>
                    <a:pt x="2159635" y="2262632"/>
                  </a:lnTo>
                  <a:lnTo>
                    <a:pt x="2191893" y="2230882"/>
                  </a:lnTo>
                  <a:lnTo>
                    <a:pt x="2223008" y="2198116"/>
                  </a:lnTo>
                  <a:lnTo>
                    <a:pt x="2252980" y="2164207"/>
                  </a:lnTo>
                  <a:lnTo>
                    <a:pt x="2281809" y="2129282"/>
                  </a:lnTo>
                  <a:lnTo>
                    <a:pt x="2309495" y="2093341"/>
                  </a:lnTo>
                  <a:lnTo>
                    <a:pt x="2335911" y="2056384"/>
                  </a:lnTo>
                  <a:lnTo>
                    <a:pt x="2361057" y="2018411"/>
                  </a:lnTo>
                  <a:lnTo>
                    <a:pt x="2384933" y="1979549"/>
                  </a:lnTo>
                  <a:lnTo>
                    <a:pt x="2407539" y="1939798"/>
                  </a:lnTo>
                  <a:lnTo>
                    <a:pt x="2428747" y="1899158"/>
                  </a:lnTo>
                  <a:lnTo>
                    <a:pt x="2448560" y="1857756"/>
                  </a:lnTo>
                  <a:lnTo>
                    <a:pt x="2467102" y="1815465"/>
                  </a:lnTo>
                  <a:lnTo>
                    <a:pt x="2483993" y="1772539"/>
                  </a:lnTo>
                  <a:lnTo>
                    <a:pt x="2499614" y="1728724"/>
                  </a:lnTo>
                  <a:lnTo>
                    <a:pt x="2513584" y="1684274"/>
                  </a:lnTo>
                  <a:lnTo>
                    <a:pt x="2526030" y="1639062"/>
                  </a:lnTo>
                  <a:lnTo>
                    <a:pt x="2536952" y="1593342"/>
                  </a:lnTo>
                  <a:lnTo>
                    <a:pt x="2546350" y="1546987"/>
                  </a:lnTo>
                  <a:lnTo>
                    <a:pt x="2553970" y="1499997"/>
                  </a:lnTo>
                  <a:lnTo>
                    <a:pt x="2560066" y="1452372"/>
                  </a:lnTo>
                  <a:lnTo>
                    <a:pt x="2564384" y="1404366"/>
                  </a:lnTo>
                  <a:lnTo>
                    <a:pt x="2567051" y="1355852"/>
                  </a:lnTo>
                  <a:lnTo>
                    <a:pt x="2567940" y="1306830"/>
                  </a:lnTo>
                  <a:lnTo>
                    <a:pt x="2567051" y="1257808"/>
                  </a:lnTo>
                  <a:lnTo>
                    <a:pt x="2564384" y="1209294"/>
                  </a:lnTo>
                  <a:lnTo>
                    <a:pt x="2560066" y="1161288"/>
                  </a:lnTo>
                  <a:lnTo>
                    <a:pt x="2553970" y="1113663"/>
                  </a:lnTo>
                  <a:lnTo>
                    <a:pt x="2546350" y="1066673"/>
                  </a:lnTo>
                  <a:lnTo>
                    <a:pt x="2536952" y="1020318"/>
                  </a:lnTo>
                  <a:lnTo>
                    <a:pt x="2526030" y="974598"/>
                  </a:lnTo>
                  <a:lnTo>
                    <a:pt x="2513584" y="929386"/>
                  </a:lnTo>
                  <a:lnTo>
                    <a:pt x="2499614" y="884936"/>
                  </a:lnTo>
                  <a:lnTo>
                    <a:pt x="2483993" y="841121"/>
                  </a:lnTo>
                  <a:lnTo>
                    <a:pt x="2467102" y="798195"/>
                  </a:lnTo>
                  <a:lnTo>
                    <a:pt x="2448560" y="755904"/>
                  </a:lnTo>
                  <a:lnTo>
                    <a:pt x="2428747" y="714501"/>
                  </a:lnTo>
                  <a:lnTo>
                    <a:pt x="2407539" y="673862"/>
                  </a:lnTo>
                  <a:lnTo>
                    <a:pt x="2384933" y="634111"/>
                  </a:lnTo>
                  <a:lnTo>
                    <a:pt x="2361057" y="595249"/>
                  </a:lnTo>
                  <a:lnTo>
                    <a:pt x="2335911" y="557276"/>
                  </a:lnTo>
                  <a:lnTo>
                    <a:pt x="2309495" y="520319"/>
                  </a:lnTo>
                  <a:lnTo>
                    <a:pt x="2281809" y="484378"/>
                  </a:lnTo>
                  <a:lnTo>
                    <a:pt x="2252980" y="449453"/>
                  </a:lnTo>
                  <a:lnTo>
                    <a:pt x="2223008" y="415544"/>
                  </a:lnTo>
                  <a:lnTo>
                    <a:pt x="2191893" y="382778"/>
                  </a:lnTo>
                  <a:lnTo>
                    <a:pt x="2159635" y="351028"/>
                  </a:lnTo>
                  <a:lnTo>
                    <a:pt x="2126361" y="320548"/>
                  </a:lnTo>
                  <a:lnTo>
                    <a:pt x="2092070" y="291211"/>
                  </a:lnTo>
                  <a:lnTo>
                    <a:pt x="2056638" y="263017"/>
                  </a:lnTo>
                  <a:lnTo>
                    <a:pt x="2020443" y="236220"/>
                  </a:lnTo>
                  <a:lnTo>
                    <a:pt x="1983105" y="210566"/>
                  </a:lnTo>
                  <a:lnTo>
                    <a:pt x="1945005" y="186182"/>
                  </a:lnTo>
                  <a:lnTo>
                    <a:pt x="1905889" y="163195"/>
                  </a:lnTo>
                  <a:lnTo>
                    <a:pt x="1866011" y="141605"/>
                  </a:lnTo>
                  <a:lnTo>
                    <a:pt x="1825244" y="121412"/>
                  </a:lnTo>
                  <a:lnTo>
                    <a:pt x="1783714" y="102743"/>
                  </a:lnTo>
                  <a:lnTo>
                    <a:pt x="1741551" y="85344"/>
                  </a:lnTo>
                  <a:lnTo>
                    <a:pt x="1698497" y="69596"/>
                  </a:lnTo>
                  <a:lnTo>
                    <a:pt x="1654809" y="55372"/>
                  </a:lnTo>
                  <a:lnTo>
                    <a:pt x="1610487" y="42672"/>
                  </a:lnTo>
                  <a:lnTo>
                    <a:pt x="1565528" y="31496"/>
                  </a:lnTo>
                  <a:lnTo>
                    <a:pt x="1519936" y="21971"/>
                  </a:lnTo>
                  <a:lnTo>
                    <a:pt x="1473708" y="14224"/>
                  </a:lnTo>
                  <a:lnTo>
                    <a:pt x="1426971" y="8000"/>
                  </a:lnTo>
                  <a:lnTo>
                    <a:pt x="1379855" y="3556"/>
                  </a:lnTo>
                  <a:lnTo>
                    <a:pt x="1332102" y="888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091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9580" y="2775204"/>
              <a:ext cx="2567940" cy="2613660"/>
            </a:xfrm>
            <a:custGeom>
              <a:avLst/>
              <a:gdLst/>
              <a:ahLst/>
              <a:cxnLst/>
              <a:rect l="l" t="t" r="r" b="b"/>
              <a:pathLst>
                <a:path w="2567940" h="2613660">
                  <a:moveTo>
                    <a:pt x="0" y="1306830"/>
                  </a:moveTo>
                  <a:lnTo>
                    <a:pt x="889" y="1257808"/>
                  </a:lnTo>
                  <a:lnTo>
                    <a:pt x="3517" y="1209294"/>
                  </a:lnTo>
                  <a:lnTo>
                    <a:pt x="7874" y="1161288"/>
                  </a:lnTo>
                  <a:lnTo>
                    <a:pt x="13919" y="1113663"/>
                  </a:lnTo>
                  <a:lnTo>
                    <a:pt x="21615" y="1066673"/>
                  </a:lnTo>
                  <a:lnTo>
                    <a:pt x="30949" y="1020318"/>
                  </a:lnTo>
                  <a:lnTo>
                    <a:pt x="41871" y="974598"/>
                  </a:lnTo>
                  <a:lnTo>
                    <a:pt x="54356" y="929386"/>
                  </a:lnTo>
                  <a:lnTo>
                    <a:pt x="68376" y="884936"/>
                  </a:lnTo>
                  <a:lnTo>
                    <a:pt x="83896" y="841121"/>
                  </a:lnTo>
                  <a:lnTo>
                    <a:pt x="100888" y="798195"/>
                  </a:lnTo>
                  <a:lnTo>
                    <a:pt x="119329" y="755904"/>
                  </a:lnTo>
                  <a:lnTo>
                    <a:pt x="139166" y="714501"/>
                  </a:lnTo>
                  <a:lnTo>
                    <a:pt x="160388" y="673862"/>
                  </a:lnTo>
                  <a:lnTo>
                    <a:pt x="182956" y="634111"/>
                  </a:lnTo>
                  <a:lnTo>
                    <a:pt x="206844" y="595249"/>
                  </a:lnTo>
                  <a:lnTo>
                    <a:pt x="232016" y="557276"/>
                  </a:lnTo>
                  <a:lnTo>
                    <a:pt x="258432" y="520319"/>
                  </a:lnTo>
                  <a:lnTo>
                    <a:pt x="286080" y="484378"/>
                  </a:lnTo>
                  <a:lnTo>
                    <a:pt x="314921" y="449453"/>
                  </a:lnTo>
                  <a:lnTo>
                    <a:pt x="344919" y="415544"/>
                  </a:lnTo>
                  <a:lnTo>
                    <a:pt x="376047" y="382778"/>
                  </a:lnTo>
                  <a:lnTo>
                    <a:pt x="408279" y="351028"/>
                  </a:lnTo>
                  <a:lnTo>
                    <a:pt x="441566" y="320548"/>
                  </a:lnTo>
                  <a:lnTo>
                    <a:pt x="475907" y="291211"/>
                  </a:lnTo>
                  <a:lnTo>
                    <a:pt x="511238" y="263017"/>
                  </a:lnTo>
                  <a:lnTo>
                    <a:pt x="547560" y="236220"/>
                  </a:lnTo>
                  <a:lnTo>
                    <a:pt x="584809" y="210566"/>
                  </a:lnTo>
                  <a:lnTo>
                    <a:pt x="622985" y="186182"/>
                  </a:lnTo>
                  <a:lnTo>
                    <a:pt x="662038" y="163195"/>
                  </a:lnTo>
                  <a:lnTo>
                    <a:pt x="701941" y="141605"/>
                  </a:lnTo>
                  <a:lnTo>
                    <a:pt x="742657" y="121412"/>
                  </a:lnTo>
                  <a:lnTo>
                    <a:pt x="784174" y="102743"/>
                  </a:lnTo>
                  <a:lnTo>
                    <a:pt x="826388" y="85344"/>
                  </a:lnTo>
                  <a:lnTo>
                    <a:pt x="869442" y="69596"/>
                  </a:lnTo>
                  <a:lnTo>
                    <a:pt x="913130" y="55372"/>
                  </a:lnTo>
                  <a:lnTo>
                    <a:pt x="957453" y="42672"/>
                  </a:lnTo>
                  <a:lnTo>
                    <a:pt x="1002411" y="31496"/>
                  </a:lnTo>
                  <a:lnTo>
                    <a:pt x="1048004" y="21971"/>
                  </a:lnTo>
                  <a:lnTo>
                    <a:pt x="1094232" y="14224"/>
                  </a:lnTo>
                  <a:lnTo>
                    <a:pt x="1140968" y="8000"/>
                  </a:lnTo>
                  <a:lnTo>
                    <a:pt x="1188084" y="3556"/>
                  </a:lnTo>
                  <a:lnTo>
                    <a:pt x="1235837" y="888"/>
                  </a:lnTo>
                  <a:lnTo>
                    <a:pt x="1283970" y="0"/>
                  </a:lnTo>
                  <a:lnTo>
                    <a:pt x="1332102" y="888"/>
                  </a:lnTo>
                  <a:lnTo>
                    <a:pt x="1379855" y="3556"/>
                  </a:lnTo>
                  <a:lnTo>
                    <a:pt x="1426971" y="8000"/>
                  </a:lnTo>
                  <a:lnTo>
                    <a:pt x="1473708" y="14224"/>
                  </a:lnTo>
                  <a:lnTo>
                    <a:pt x="1519936" y="21971"/>
                  </a:lnTo>
                  <a:lnTo>
                    <a:pt x="1565528" y="31496"/>
                  </a:lnTo>
                  <a:lnTo>
                    <a:pt x="1610487" y="42672"/>
                  </a:lnTo>
                  <a:lnTo>
                    <a:pt x="1654809" y="55372"/>
                  </a:lnTo>
                  <a:lnTo>
                    <a:pt x="1698497" y="69596"/>
                  </a:lnTo>
                  <a:lnTo>
                    <a:pt x="1741551" y="85344"/>
                  </a:lnTo>
                  <a:lnTo>
                    <a:pt x="1783714" y="102743"/>
                  </a:lnTo>
                  <a:lnTo>
                    <a:pt x="1825244" y="121412"/>
                  </a:lnTo>
                  <a:lnTo>
                    <a:pt x="1866011" y="141605"/>
                  </a:lnTo>
                  <a:lnTo>
                    <a:pt x="1905889" y="163195"/>
                  </a:lnTo>
                  <a:lnTo>
                    <a:pt x="1945005" y="186182"/>
                  </a:lnTo>
                  <a:lnTo>
                    <a:pt x="1983105" y="210566"/>
                  </a:lnTo>
                  <a:lnTo>
                    <a:pt x="2020443" y="236220"/>
                  </a:lnTo>
                  <a:lnTo>
                    <a:pt x="2056638" y="263017"/>
                  </a:lnTo>
                  <a:lnTo>
                    <a:pt x="2092070" y="291211"/>
                  </a:lnTo>
                  <a:lnTo>
                    <a:pt x="2126361" y="320548"/>
                  </a:lnTo>
                  <a:lnTo>
                    <a:pt x="2159635" y="351028"/>
                  </a:lnTo>
                  <a:lnTo>
                    <a:pt x="2191893" y="382778"/>
                  </a:lnTo>
                  <a:lnTo>
                    <a:pt x="2223008" y="415544"/>
                  </a:lnTo>
                  <a:lnTo>
                    <a:pt x="2252980" y="449453"/>
                  </a:lnTo>
                  <a:lnTo>
                    <a:pt x="2281809" y="484378"/>
                  </a:lnTo>
                  <a:lnTo>
                    <a:pt x="2309495" y="520319"/>
                  </a:lnTo>
                  <a:lnTo>
                    <a:pt x="2335911" y="557276"/>
                  </a:lnTo>
                  <a:lnTo>
                    <a:pt x="2361057" y="595249"/>
                  </a:lnTo>
                  <a:lnTo>
                    <a:pt x="2384933" y="634111"/>
                  </a:lnTo>
                  <a:lnTo>
                    <a:pt x="2407539" y="673862"/>
                  </a:lnTo>
                  <a:lnTo>
                    <a:pt x="2428747" y="714501"/>
                  </a:lnTo>
                  <a:lnTo>
                    <a:pt x="2448560" y="755904"/>
                  </a:lnTo>
                  <a:lnTo>
                    <a:pt x="2467102" y="798195"/>
                  </a:lnTo>
                  <a:lnTo>
                    <a:pt x="2483993" y="841121"/>
                  </a:lnTo>
                  <a:lnTo>
                    <a:pt x="2499614" y="884936"/>
                  </a:lnTo>
                  <a:lnTo>
                    <a:pt x="2513584" y="929386"/>
                  </a:lnTo>
                  <a:lnTo>
                    <a:pt x="2526030" y="974598"/>
                  </a:lnTo>
                  <a:lnTo>
                    <a:pt x="2536952" y="1020318"/>
                  </a:lnTo>
                  <a:lnTo>
                    <a:pt x="2546350" y="1066673"/>
                  </a:lnTo>
                  <a:lnTo>
                    <a:pt x="2553970" y="1113663"/>
                  </a:lnTo>
                  <a:lnTo>
                    <a:pt x="2560066" y="1161288"/>
                  </a:lnTo>
                  <a:lnTo>
                    <a:pt x="2564384" y="1209294"/>
                  </a:lnTo>
                  <a:lnTo>
                    <a:pt x="2567051" y="1257808"/>
                  </a:lnTo>
                  <a:lnTo>
                    <a:pt x="2567940" y="1306830"/>
                  </a:lnTo>
                  <a:lnTo>
                    <a:pt x="2567051" y="1355852"/>
                  </a:lnTo>
                  <a:lnTo>
                    <a:pt x="2564384" y="1404366"/>
                  </a:lnTo>
                  <a:lnTo>
                    <a:pt x="2560066" y="1452372"/>
                  </a:lnTo>
                  <a:lnTo>
                    <a:pt x="2553970" y="1499997"/>
                  </a:lnTo>
                  <a:lnTo>
                    <a:pt x="2546350" y="1546987"/>
                  </a:lnTo>
                  <a:lnTo>
                    <a:pt x="2536952" y="1593342"/>
                  </a:lnTo>
                  <a:lnTo>
                    <a:pt x="2526030" y="1639062"/>
                  </a:lnTo>
                  <a:lnTo>
                    <a:pt x="2513584" y="1684274"/>
                  </a:lnTo>
                  <a:lnTo>
                    <a:pt x="2499614" y="1728724"/>
                  </a:lnTo>
                  <a:lnTo>
                    <a:pt x="2483993" y="1772539"/>
                  </a:lnTo>
                  <a:lnTo>
                    <a:pt x="2467102" y="1815465"/>
                  </a:lnTo>
                  <a:lnTo>
                    <a:pt x="2448560" y="1857756"/>
                  </a:lnTo>
                  <a:lnTo>
                    <a:pt x="2428747" y="1899158"/>
                  </a:lnTo>
                  <a:lnTo>
                    <a:pt x="2407539" y="1939798"/>
                  </a:lnTo>
                  <a:lnTo>
                    <a:pt x="2384933" y="1979549"/>
                  </a:lnTo>
                  <a:lnTo>
                    <a:pt x="2361057" y="2018411"/>
                  </a:lnTo>
                  <a:lnTo>
                    <a:pt x="2335911" y="2056384"/>
                  </a:lnTo>
                  <a:lnTo>
                    <a:pt x="2309495" y="2093341"/>
                  </a:lnTo>
                  <a:lnTo>
                    <a:pt x="2281809" y="2129282"/>
                  </a:lnTo>
                  <a:lnTo>
                    <a:pt x="2252980" y="2164207"/>
                  </a:lnTo>
                  <a:lnTo>
                    <a:pt x="2223008" y="2198116"/>
                  </a:lnTo>
                  <a:lnTo>
                    <a:pt x="2191893" y="2230882"/>
                  </a:lnTo>
                  <a:lnTo>
                    <a:pt x="2159635" y="2262632"/>
                  </a:lnTo>
                  <a:lnTo>
                    <a:pt x="2126361" y="2293112"/>
                  </a:lnTo>
                  <a:lnTo>
                    <a:pt x="2092070" y="2322449"/>
                  </a:lnTo>
                  <a:lnTo>
                    <a:pt x="2056638" y="2350643"/>
                  </a:lnTo>
                  <a:lnTo>
                    <a:pt x="2020443" y="2377440"/>
                  </a:lnTo>
                  <a:lnTo>
                    <a:pt x="1983105" y="2403094"/>
                  </a:lnTo>
                  <a:lnTo>
                    <a:pt x="1945005" y="2427478"/>
                  </a:lnTo>
                  <a:lnTo>
                    <a:pt x="1905889" y="2450465"/>
                  </a:lnTo>
                  <a:lnTo>
                    <a:pt x="1866011" y="2472055"/>
                  </a:lnTo>
                  <a:lnTo>
                    <a:pt x="1825244" y="2492248"/>
                  </a:lnTo>
                  <a:lnTo>
                    <a:pt x="1783714" y="2510917"/>
                  </a:lnTo>
                  <a:lnTo>
                    <a:pt x="1741551" y="2528316"/>
                  </a:lnTo>
                  <a:lnTo>
                    <a:pt x="1698497" y="2544064"/>
                  </a:lnTo>
                  <a:lnTo>
                    <a:pt x="1654809" y="2558288"/>
                  </a:lnTo>
                  <a:lnTo>
                    <a:pt x="1610487" y="2570988"/>
                  </a:lnTo>
                  <a:lnTo>
                    <a:pt x="1565528" y="2582164"/>
                  </a:lnTo>
                  <a:lnTo>
                    <a:pt x="1519936" y="2591689"/>
                  </a:lnTo>
                  <a:lnTo>
                    <a:pt x="1473708" y="2599436"/>
                  </a:lnTo>
                  <a:lnTo>
                    <a:pt x="1426971" y="2605659"/>
                  </a:lnTo>
                  <a:lnTo>
                    <a:pt x="1379855" y="2610104"/>
                  </a:lnTo>
                  <a:lnTo>
                    <a:pt x="1332102" y="2612771"/>
                  </a:lnTo>
                  <a:lnTo>
                    <a:pt x="1283970" y="2613660"/>
                  </a:lnTo>
                  <a:lnTo>
                    <a:pt x="1235837" y="2612771"/>
                  </a:lnTo>
                  <a:lnTo>
                    <a:pt x="1188084" y="2610104"/>
                  </a:lnTo>
                  <a:lnTo>
                    <a:pt x="1140968" y="2605659"/>
                  </a:lnTo>
                  <a:lnTo>
                    <a:pt x="1094232" y="2599436"/>
                  </a:lnTo>
                  <a:lnTo>
                    <a:pt x="1048004" y="2591689"/>
                  </a:lnTo>
                  <a:lnTo>
                    <a:pt x="1002411" y="2582164"/>
                  </a:lnTo>
                  <a:lnTo>
                    <a:pt x="957453" y="2570988"/>
                  </a:lnTo>
                  <a:lnTo>
                    <a:pt x="913130" y="2558288"/>
                  </a:lnTo>
                  <a:lnTo>
                    <a:pt x="869442" y="2544064"/>
                  </a:lnTo>
                  <a:lnTo>
                    <a:pt x="826388" y="2528316"/>
                  </a:lnTo>
                  <a:lnTo>
                    <a:pt x="784174" y="2510917"/>
                  </a:lnTo>
                  <a:lnTo>
                    <a:pt x="742657" y="2492248"/>
                  </a:lnTo>
                  <a:lnTo>
                    <a:pt x="701941" y="2472055"/>
                  </a:lnTo>
                  <a:lnTo>
                    <a:pt x="662038" y="2450465"/>
                  </a:lnTo>
                  <a:lnTo>
                    <a:pt x="622985" y="2427478"/>
                  </a:lnTo>
                  <a:lnTo>
                    <a:pt x="584809" y="2403094"/>
                  </a:lnTo>
                  <a:lnTo>
                    <a:pt x="547560" y="2377440"/>
                  </a:lnTo>
                  <a:lnTo>
                    <a:pt x="511238" y="2350643"/>
                  </a:lnTo>
                  <a:lnTo>
                    <a:pt x="475907" y="2322449"/>
                  </a:lnTo>
                  <a:lnTo>
                    <a:pt x="441566" y="2293112"/>
                  </a:lnTo>
                  <a:lnTo>
                    <a:pt x="408279" y="2262632"/>
                  </a:lnTo>
                  <a:lnTo>
                    <a:pt x="376047" y="2230882"/>
                  </a:lnTo>
                  <a:lnTo>
                    <a:pt x="344919" y="2198116"/>
                  </a:lnTo>
                  <a:lnTo>
                    <a:pt x="314921" y="2164207"/>
                  </a:lnTo>
                  <a:lnTo>
                    <a:pt x="286080" y="2129282"/>
                  </a:lnTo>
                  <a:lnTo>
                    <a:pt x="258432" y="2093341"/>
                  </a:lnTo>
                  <a:lnTo>
                    <a:pt x="232016" y="2056384"/>
                  </a:lnTo>
                  <a:lnTo>
                    <a:pt x="206844" y="2018411"/>
                  </a:lnTo>
                  <a:lnTo>
                    <a:pt x="182956" y="1979549"/>
                  </a:lnTo>
                  <a:lnTo>
                    <a:pt x="160388" y="1939798"/>
                  </a:lnTo>
                  <a:lnTo>
                    <a:pt x="139166" y="1899158"/>
                  </a:lnTo>
                  <a:lnTo>
                    <a:pt x="119329" y="1857756"/>
                  </a:lnTo>
                  <a:lnTo>
                    <a:pt x="100888" y="1815465"/>
                  </a:lnTo>
                  <a:lnTo>
                    <a:pt x="83896" y="1772539"/>
                  </a:lnTo>
                  <a:lnTo>
                    <a:pt x="68376" y="1728724"/>
                  </a:lnTo>
                  <a:lnTo>
                    <a:pt x="54356" y="1684274"/>
                  </a:lnTo>
                  <a:lnTo>
                    <a:pt x="41871" y="1639062"/>
                  </a:lnTo>
                  <a:lnTo>
                    <a:pt x="30949" y="1593342"/>
                  </a:lnTo>
                  <a:lnTo>
                    <a:pt x="21615" y="1546987"/>
                  </a:lnTo>
                  <a:lnTo>
                    <a:pt x="13919" y="1499997"/>
                  </a:lnTo>
                  <a:lnTo>
                    <a:pt x="7874" y="1452372"/>
                  </a:lnTo>
                  <a:lnTo>
                    <a:pt x="3517" y="1404366"/>
                  </a:lnTo>
                  <a:lnTo>
                    <a:pt x="889" y="1355852"/>
                  </a:lnTo>
                  <a:lnTo>
                    <a:pt x="0" y="130683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1688" y="2880360"/>
              <a:ext cx="2363470" cy="2404745"/>
            </a:xfrm>
            <a:custGeom>
              <a:avLst/>
              <a:gdLst/>
              <a:ahLst/>
              <a:cxnLst/>
              <a:rect l="l" t="t" r="r" b="b"/>
              <a:pathLst>
                <a:path w="2363470" h="2404745">
                  <a:moveTo>
                    <a:pt x="1181735" y="0"/>
                  </a:moveTo>
                  <a:lnTo>
                    <a:pt x="1134110" y="1015"/>
                  </a:lnTo>
                  <a:lnTo>
                    <a:pt x="1087120" y="3810"/>
                  </a:lnTo>
                  <a:lnTo>
                    <a:pt x="1040511" y="8509"/>
                  </a:lnTo>
                  <a:lnTo>
                    <a:pt x="994537" y="14986"/>
                  </a:lnTo>
                  <a:lnTo>
                    <a:pt x="949198" y="23240"/>
                  </a:lnTo>
                  <a:lnTo>
                    <a:pt x="904367" y="33274"/>
                  </a:lnTo>
                  <a:lnTo>
                    <a:pt x="860171" y="44957"/>
                  </a:lnTo>
                  <a:lnTo>
                    <a:pt x="816737" y="58419"/>
                  </a:lnTo>
                  <a:lnTo>
                    <a:pt x="774065" y="73405"/>
                  </a:lnTo>
                  <a:lnTo>
                    <a:pt x="732028" y="90042"/>
                  </a:lnTo>
                  <a:lnTo>
                    <a:pt x="690880" y="108203"/>
                  </a:lnTo>
                  <a:lnTo>
                    <a:pt x="650532" y="128015"/>
                  </a:lnTo>
                  <a:lnTo>
                    <a:pt x="611060" y="149225"/>
                  </a:lnTo>
                  <a:lnTo>
                    <a:pt x="572477" y="171830"/>
                  </a:lnTo>
                  <a:lnTo>
                    <a:pt x="534835" y="195961"/>
                  </a:lnTo>
                  <a:lnTo>
                    <a:pt x="498157" y="221361"/>
                  </a:lnTo>
                  <a:lnTo>
                    <a:pt x="462483" y="248157"/>
                  </a:lnTo>
                  <a:lnTo>
                    <a:pt x="427863" y="276351"/>
                  </a:lnTo>
                  <a:lnTo>
                    <a:pt x="394309" y="305688"/>
                  </a:lnTo>
                  <a:lnTo>
                    <a:pt x="361873" y="336295"/>
                  </a:lnTo>
                  <a:lnTo>
                    <a:pt x="330581" y="368173"/>
                  </a:lnTo>
                  <a:lnTo>
                    <a:pt x="300469" y="401192"/>
                  </a:lnTo>
                  <a:lnTo>
                    <a:pt x="271576" y="435355"/>
                  </a:lnTo>
                  <a:lnTo>
                    <a:pt x="243941" y="470535"/>
                  </a:lnTo>
                  <a:lnTo>
                    <a:pt x="217589" y="506856"/>
                  </a:lnTo>
                  <a:lnTo>
                    <a:pt x="192570" y="544194"/>
                  </a:lnTo>
                  <a:lnTo>
                    <a:pt x="168897" y="582422"/>
                  </a:lnTo>
                  <a:lnTo>
                    <a:pt x="146621" y="621664"/>
                  </a:lnTo>
                  <a:lnTo>
                    <a:pt x="125780" y="661797"/>
                  </a:lnTo>
                  <a:lnTo>
                    <a:pt x="106400" y="702944"/>
                  </a:lnTo>
                  <a:lnTo>
                    <a:pt x="88531" y="744727"/>
                  </a:lnTo>
                  <a:lnTo>
                    <a:pt x="72186" y="787526"/>
                  </a:lnTo>
                  <a:lnTo>
                    <a:pt x="57404" y="830960"/>
                  </a:lnTo>
                  <a:lnTo>
                    <a:pt x="44246" y="875157"/>
                  </a:lnTo>
                  <a:lnTo>
                    <a:pt x="32715" y="920114"/>
                  </a:lnTo>
                  <a:lnTo>
                    <a:pt x="22860" y="965581"/>
                  </a:lnTo>
                  <a:lnTo>
                    <a:pt x="14732" y="1011808"/>
                  </a:lnTo>
                  <a:lnTo>
                    <a:pt x="8343" y="1058671"/>
                  </a:lnTo>
                  <a:lnTo>
                    <a:pt x="3733" y="1105915"/>
                  </a:lnTo>
                  <a:lnTo>
                    <a:pt x="939" y="1153795"/>
                  </a:lnTo>
                  <a:lnTo>
                    <a:pt x="0" y="1202182"/>
                  </a:lnTo>
                  <a:lnTo>
                    <a:pt x="939" y="1250569"/>
                  </a:lnTo>
                  <a:lnTo>
                    <a:pt x="3733" y="1298447"/>
                  </a:lnTo>
                  <a:lnTo>
                    <a:pt x="8343" y="1345691"/>
                  </a:lnTo>
                  <a:lnTo>
                    <a:pt x="14732" y="1392554"/>
                  </a:lnTo>
                  <a:lnTo>
                    <a:pt x="22860" y="1438783"/>
                  </a:lnTo>
                  <a:lnTo>
                    <a:pt x="32715" y="1484248"/>
                  </a:lnTo>
                  <a:lnTo>
                    <a:pt x="44246" y="1529207"/>
                  </a:lnTo>
                  <a:lnTo>
                    <a:pt x="57404" y="1573402"/>
                  </a:lnTo>
                  <a:lnTo>
                    <a:pt x="72186" y="1616837"/>
                  </a:lnTo>
                  <a:lnTo>
                    <a:pt x="88531" y="1659635"/>
                  </a:lnTo>
                  <a:lnTo>
                    <a:pt x="106400" y="1701419"/>
                  </a:lnTo>
                  <a:lnTo>
                    <a:pt x="125780" y="1742566"/>
                  </a:lnTo>
                  <a:lnTo>
                    <a:pt x="146621" y="1782698"/>
                  </a:lnTo>
                  <a:lnTo>
                    <a:pt x="168897" y="1821941"/>
                  </a:lnTo>
                  <a:lnTo>
                    <a:pt x="192570" y="1860169"/>
                  </a:lnTo>
                  <a:lnTo>
                    <a:pt x="217589" y="1897507"/>
                  </a:lnTo>
                  <a:lnTo>
                    <a:pt x="243941" y="1933828"/>
                  </a:lnTo>
                  <a:lnTo>
                    <a:pt x="271576" y="1969008"/>
                  </a:lnTo>
                  <a:lnTo>
                    <a:pt x="300469" y="2003170"/>
                  </a:lnTo>
                  <a:lnTo>
                    <a:pt x="330581" y="2036190"/>
                  </a:lnTo>
                  <a:lnTo>
                    <a:pt x="361873" y="2068067"/>
                  </a:lnTo>
                  <a:lnTo>
                    <a:pt x="394309" y="2098675"/>
                  </a:lnTo>
                  <a:lnTo>
                    <a:pt x="427863" y="2128012"/>
                  </a:lnTo>
                  <a:lnTo>
                    <a:pt x="462483" y="2156206"/>
                  </a:lnTo>
                  <a:lnTo>
                    <a:pt x="498157" y="2183003"/>
                  </a:lnTo>
                  <a:lnTo>
                    <a:pt x="534835" y="2208403"/>
                  </a:lnTo>
                  <a:lnTo>
                    <a:pt x="572477" y="2232533"/>
                  </a:lnTo>
                  <a:lnTo>
                    <a:pt x="611060" y="2255139"/>
                  </a:lnTo>
                  <a:lnTo>
                    <a:pt x="650532" y="2276347"/>
                  </a:lnTo>
                  <a:lnTo>
                    <a:pt x="690880" y="2296160"/>
                  </a:lnTo>
                  <a:lnTo>
                    <a:pt x="732028" y="2314321"/>
                  </a:lnTo>
                  <a:lnTo>
                    <a:pt x="774065" y="2330958"/>
                  </a:lnTo>
                  <a:lnTo>
                    <a:pt x="816737" y="2345944"/>
                  </a:lnTo>
                  <a:lnTo>
                    <a:pt x="860171" y="2359405"/>
                  </a:lnTo>
                  <a:lnTo>
                    <a:pt x="904367" y="2371090"/>
                  </a:lnTo>
                  <a:lnTo>
                    <a:pt x="949198" y="2381123"/>
                  </a:lnTo>
                  <a:lnTo>
                    <a:pt x="994537" y="2389378"/>
                  </a:lnTo>
                  <a:lnTo>
                    <a:pt x="1040511" y="2395854"/>
                  </a:lnTo>
                  <a:lnTo>
                    <a:pt x="1087120" y="2400554"/>
                  </a:lnTo>
                  <a:lnTo>
                    <a:pt x="1134110" y="2403348"/>
                  </a:lnTo>
                  <a:lnTo>
                    <a:pt x="1181735" y="2404364"/>
                  </a:lnTo>
                  <a:lnTo>
                    <a:pt x="1229233" y="2403348"/>
                  </a:lnTo>
                  <a:lnTo>
                    <a:pt x="1276223" y="2400554"/>
                  </a:lnTo>
                  <a:lnTo>
                    <a:pt x="1322832" y="2395854"/>
                  </a:lnTo>
                  <a:lnTo>
                    <a:pt x="1368806" y="2389378"/>
                  </a:lnTo>
                  <a:lnTo>
                    <a:pt x="1414145" y="2381123"/>
                  </a:lnTo>
                  <a:lnTo>
                    <a:pt x="1458976" y="2371090"/>
                  </a:lnTo>
                  <a:lnTo>
                    <a:pt x="1503172" y="2359405"/>
                  </a:lnTo>
                  <a:lnTo>
                    <a:pt x="1546606" y="2345944"/>
                  </a:lnTo>
                  <a:lnTo>
                    <a:pt x="1589278" y="2330958"/>
                  </a:lnTo>
                  <a:lnTo>
                    <a:pt x="1631314" y="2314321"/>
                  </a:lnTo>
                  <a:lnTo>
                    <a:pt x="1672463" y="2296160"/>
                  </a:lnTo>
                  <a:lnTo>
                    <a:pt x="1712849" y="2276347"/>
                  </a:lnTo>
                  <a:lnTo>
                    <a:pt x="1752345" y="2255139"/>
                  </a:lnTo>
                  <a:lnTo>
                    <a:pt x="1790827" y="2232533"/>
                  </a:lnTo>
                  <a:lnTo>
                    <a:pt x="1828545" y="2208403"/>
                  </a:lnTo>
                  <a:lnTo>
                    <a:pt x="1865249" y="2183003"/>
                  </a:lnTo>
                  <a:lnTo>
                    <a:pt x="1900809" y="2156206"/>
                  </a:lnTo>
                  <a:lnTo>
                    <a:pt x="1935480" y="2128012"/>
                  </a:lnTo>
                  <a:lnTo>
                    <a:pt x="1969008" y="2098675"/>
                  </a:lnTo>
                  <a:lnTo>
                    <a:pt x="2001520" y="2068067"/>
                  </a:lnTo>
                  <a:lnTo>
                    <a:pt x="2032762" y="2036190"/>
                  </a:lnTo>
                  <a:lnTo>
                    <a:pt x="2062861" y="2003170"/>
                  </a:lnTo>
                  <a:lnTo>
                    <a:pt x="2091817" y="1969008"/>
                  </a:lnTo>
                  <a:lnTo>
                    <a:pt x="2119376" y="1933828"/>
                  </a:lnTo>
                  <a:lnTo>
                    <a:pt x="2145792" y="1897507"/>
                  </a:lnTo>
                  <a:lnTo>
                    <a:pt x="2170811" y="1860169"/>
                  </a:lnTo>
                  <a:lnTo>
                    <a:pt x="2194433" y="1821941"/>
                  </a:lnTo>
                  <a:lnTo>
                    <a:pt x="2216658" y="1782698"/>
                  </a:lnTo>
                  <a:lnTo>
                    <a:pt x="2237613" y="1742566"/>
                  </a:lnTo>
                  <a:lnTo>
                    <a:pt x="2256917" y="1701419"/>
                  </a:lnTo>
                  <a:lnTo>
                    <a:pt x="2274824" y="1659635"/>
                  </a:lnTo>
                  <a:lnTo>
                    <a:pt x="2291207" y="1616837"/>
                  </a:lnTo>
                  <a:lnTo>
                    <a:pt x="2305939" y="1573402"/>
                  </a:lnTo>
                  <a:lnTo>
                    <a:pt x="2319147" y="1529207"/>
                  </a:lnTo>
                  <a:lnTo>
                    <a:pt x="2330577" y="1484248"/>
                  </a:lnTo>
                  <a:lnTo>
                    <a:pt x="2340483" y="1438783"/>
                  </a:lnTo>
                  <a:lnTo>
                    <a:pt x="2348611" y="1392554"/>
                  </a:lnTo>
                  <a:lnTo>
                    <a:pt x="2354961" y="1345691"/>
                  </a:lnTo>
                  <a:lnTo>
                    <a:pt x="2359660" y="1298447"/>
                  </a:lnTo>
                  <a:lnTo>
                    <a:pt x="2362454" y="1250569"/>
                  </a:lnTo>
                  <a:lnTo>
                    <a:pt x="2363343" y="1202182"/>
                  </a:lnTo>
                  <a:lnTo>
                    <a:pt x="2362454" y="1153795"/>
                  </a:lnTo>
                  <a:lnTo>
                    <a:pt x="2359660" y="1105915"/>
                  </a:lnTo>
                  <a:lnTo>
                    <a:pt x="2354961" y="1058671"/>
                  </a:lnTo>
                  <a:lnTo>
                    <a:pt x="2348611" y="1011808"/>
                  </a:lnTo>
                  <a:lnTo>
                    <a:pt x="2340483" y="965581"/>
                  </a:lnTo>
                  <a:lnTo>
                    <a:pt x="2330577" y="920114"/>
                  </a:lnTo>
                  <a:lnTo>
                    <a:pt x="2319147" y="875157"/>
                  </a:lnTo>
                  <a:lnTo>
                    <a:pt x="2305939" y="830960"/>
                  </a:lnTo>
                  <a:lnTo>
                    <a:pt x="2291207" y="787526"/>
                  </a:lnTo>
                  <a:lnTo>
                    <a:pt x="2274824" y="744727"/>
                  </a:lnTo>
                  <a:lnTo>
                    <a:pt x="2256917" y="702944"/>
                  </a:lnTo>
                  <a:lnTo>
                    <a:pt x="2237613" y="661797"/>
                  </a:lnTo>
                  <a:lnTo>
                    <a:pt x="2216658" y="621664"/>
                  </a:lnTo>
                  <a:lnTo>
                    <a:pt x="2194433" y="582422"/>
                  </a:lnTo>
                  <a:lnTo>
                    <a:pt x="2170811" y="544194"/>
                  </a:lnTo>
                  <a:lnTo>
                    <a:pt x="2145792" y="506856"/>
                  </a:lnTo>
                  <a:lnTo>
                    <a:pt x="2119376" y="470535"/>
                  </a:lnTo>
                  <a:lnTo>
                    <a:pt x="2091817" y="435355"/>
                  </a:lnTo>
                  <a:lnTo>
                    <a:pt x="2062861" y="401192"/>
                  </a:lnTo>
                  <a:lnTo>
                    <a:pt x="2032762" y="368173"/>
                  </a:lnTo>
                  <a:lnTo>
                    <a:pt x="2001520" y="336295"/>
                  </a:lnTo>
                  <a:lnTo>
                    <a:pt x="1969008" y="305688"/>
                  </a:lnTo>
                  <a:lnTo>
                    <a:pt x="1935480" y="276351"/>
                  </a:lnTo>
                  <a:lnTo>
                    <a:pt x="1900809" y="248157"/>
                  </a:lnTo>
                  <a:lnTo>
                    <a:pt x="1865249" y="221361"/>
                  </a:lnTo>
                  <a:lnTo>
                    <a:pt x="1828545" y="195961"/>
                  </a:lnTo>
                  <a:lnTo>
                    <a:pt x="1790827" y="171830"/>
                  </a:lnTo>
                  <a:lnTo>
                    <a:pt x="1752345" y="149225"/>
                  </a:lnTo>
                  <a:lnTo>
                    <a:pt x="1712849" y="128015"/>
                  </a:lnTo>
                  <a:lnTo>
                    <a:pt x="1672463" y="108203"/>
                  </a:lnTo>
                  <a:lnTo>
                    <a:pt x="1631314" y="90042"/>
                  </a:lnTo>
                  <a:lnTo>
                    <a:pt x="1589278" y="73405"/>
                  </a:lnTo>
                  <a:lnTo>
                    <a:pt x="1546606" y="58419"/>
                  </a:lnTo>
                  <a:lnTo>
                    <a:pt x="1503172" y="44957"/>
                  </a:lnTo>
                  <a:lnTo>
                    <a:pt x="1458976" y="33274"/>
                  </a:lnTo>
                  <a:lnTo>
                    <a:pt x="1414145" y="23240"/>
                  </a:lnTo>
                  <a:lnTo>
                    <a:pt x="1368806" y="14986"/>
                  </a:lnTo>
                  <a:lnTo>
                    <a:pt x="1322832" y="8509"/>
                  </a:lnTo>
                  <a:lnTo>
                    <a:pt x="1276223" y="3810"/>
                  </a:lnTo>
                  <a:lnTo>
                    <a:pt x="1229233" y="1015"/>
                  </a:lnTo>
                  <a:lnTo>
                    <a:pt x="1181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840" y="2927604"/>
              <a:ext cx="2249424" cy="215188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459738" y="4730622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6CB5"/>
                </a:solidFill>
                <a:latin typeface="Arial Black"/>
                <a:cs typeface="Arial Black"/>
              </a:rPr>
              <a:t>202</a:t>
            </a:r>
            <a:r>
              <a:rPr lang="ru-RU" sz="2000" spc="-20" dirty="0">
                <a:solidFill>
                  <a:srgbClr val="006CB5"/>
                </a:solidFill>
                <a:latin typeface="Arial Black"/>
                <a:cs typeface="Arial Black"/>
              </a:rPr>
              <a:t>4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66203" y="5809589"/>
            <a:ext cx="8032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5" dirty="0">
                <a:solidFill>
                  <a:srgbClr val="006CB5"/>
                </a:solidFill>
                <a:latin typeface="Palatino Linotype"/>
                <a:cs typeface="Palatino Linotype"/>
              </a:rPr>
              <a:t>0</a:t>
            </a:r>
            <a:r>
              <a:rPr sz="1400" b="1" spc="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дому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037831" y="5809234"/>
            <a:ext cx="1513840" cy="361950"/>
            <a:chOff x="7037831" y="5809234"/>
            <a:chExt cx="1513840" cy="361950"/>
          </a:xfrm>
        </p:grpSpPr>
        <p:sp>
          <p:nvSpPr>
            <p:cNvPr id="41" name="object 41"/>
            <p:cNvSpPr/>
            <p:nvPr/>
          </p:nvSpPr>
          <p:spPr>
            <a:xfrm>
              <a:off x="7186675" y="5819394"/>
              <a:ext cx="1355090" cy="341630"/>
            </a:xfrm>
            <a:custGeom>
              <a:avLst/>
              <a:gdLst/>
              <a:ahLst/>
              <a:cxnLst/>
              <a:rect l="l" t="t" r="r" b="b"/>
              <a:pathLst>
                <a:path w="1355090" h="341629">
                  <a:moveTo>
                    <a:pt x="1308862" y="0"/>
                  </a:moveTo>
                  <a:lnTo>
                    <a:pt x="1348231" y="2946"/>
                  </a:lnTo>
                  <a:lnTo>
                    <a:pt x="1354581" y="5968"/>
                  </a:lnTo>
                  <a:lnTo>
                    <a:pt x="1354581" y="335305"/>
                  </a:lnTo>
                  <a:lnTo>
                    <a:pt x="1348231" y="338327"/>
                  </a:lnTo>
                  <a:lnTo>
                    <a:pt x="1341120" y="339534"/>
                  </a:lnTo>
                  <a:lnTo>
                    <a:pt x="1331849" y="340461"/>
                  </a:lnTo>
                  <a:lnTo>
                    <a:pt x="1321053" y="341071"/>
                  </a:lnTo>
                  <a:lnTo>
                    <a:pt x="1308862" y="341274"/>
                  </a:lnTo>
                </a:path>
                <a:path w="1355090" h="341629">
                  <a:moveTo>
                    <a:pt x="78867" y="316903"/>
                  </a:moveTo>
                  <a:lnTo>
                    <a:pt x="38989" y="316141"/>
                  </a:lnTo>
                  <a:lnTo>
                    <a:pt x="0" y="311327"/>
                  </a:lnTo>
                  <a:lnTo>
                    <a:pt x="0" y="5575"/>
                  </a:lnTo>
                  <a:lnTo>
                    <a:pt x="10668" y="2768"/>
                  </a:lnTo>
                  <a:lnTo>
                    <a:pt x="23114" y="1638"/>
                  </a:lnTo>
                  <a:lnTo>
                    <a:pt x="38989" y="761"/>
                  </a:lnTo>
                  <a:lnTo>
                    <a:pt x="57912" y="203"/>
                  </a:lnTo>
                  <a:lnTo>
                    <a:pt x="78867" y="0"/>
                  </a:lnTo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7831" y="5859564"/>
              <a:ext cx="111378" cy="19507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850640" y="359156"/>
            <a:ext cx="1675764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CB5"/>
                </a:solidFill>
                <a:latin typeface="Palatino Linotype"/>
                <a:cs typeface="Palatino Linotype"/>
              </a:rPr>
              <a:t>1</a:t>
            </a:r>
            <a:r>
              <a:rPr lang="ru-RU" sz="2000" dirty="0">
                <a:solidFill>
                  <a:srgbClr val="006CB5"/>
                </a:solidFill>
                <a:latin typeface="Palatino Linotype"/>
                <a:cs typeface="Palatino Linotype"/>
              </a:rPr>
              <a:t>68</a:t>
            </a:r>
            <a:r>
              <a:rPr sz="2000" spc="-5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чел.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–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70" dirty="0">
                <a:latin typeface="Times New Roman"/>
                <a:cs typeface="Times New Roman"/>
              </a:rPr>
              <a:t>участники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ГИА-</a:t>
            </a:r>
            <a:r>
              <a:rPr sz="1600" spc="-50" dirty="0">
                <a:latin typeface="Times New Roman"/>
                <a:cs typeface="Times New Roman"/>
              </a:rPr>
              <a:t>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82261" y="982217"/>
            <a:ext cx="495300" cy="216535"/>
          </a:xfrm>
          <a:custGeom>
            <a:avLst/>
            <a:gdLst/>
            <a:ahLst/>
            <a:cxnLst/>
            <a:rect l="l" t="t" r="r" b="b"/>
            <a:pathLst>
              <a:path w="495300" h="216534">
                <a:moveTo>
                  <a:pt x="495300" y="0"/>
                </a:moveTo>
                <a:lnTo>
                  <a:pt x="495300" y="108204"/>
                </a:lnTo>
                <a:lnTo>
                  <a:pt x="247650" y="216281"/>
                </a:lnTo>
                <a:lnTo>
                  <a:pt x="0" y="108204"/>
                </a:lnTo>
                <a:lnTo>
                  <a:pt x="0" y="0"/>
                </a:lnTo>
                <a:lnTo>
                  <a:pt x="247650" y="108204"/>
                </a:lnTo>
                <a:lnTo>
                  <a:pt x="495300" y="0"/>
                </a:lnTo>
                <a:close/>
              </a:path>
            </a:pathLst>
          </a:custGeom>
          <a:ln w="19812">
            <a:solidFill>
              <a:srgbClr val="09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789801" y="405639"/>
            <a:ext cx="2067560" cy="5942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0960" marR="5080" indent="-48895">
              <a:lnSpc>
                <a:spcPct val="107200"/>
              </a:lnSpc>
              <a:spcBef>
                <a:spcPts val="150"/>
              </a:spcBef>
            </a:pPr>
            <a:r>
              <a:rPr lang="ru-RU" sz="200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200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чел.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допущены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ГИА-</a:t>
            </a:r>
            <a:r>
              <a:rPr sz="1600" spc="-50" dirty="0">
                <a:latin typeface="Times New Roman"/>
                <a:cs typeface="Times New Roman"/>
              </a:rPr>
              <a:t>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79768" y="1169670"/>
            <a:ext cx="20300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lang="ru-RU" sz="200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200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чел.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форме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ОГЭ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90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2000" b="1" spc="-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чел.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форме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ГВЭ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05905" y="489966"/>
            <a:ext cx="1879600" cy="1348740"/>
          </a:xfrm>
          <a:custGeom>
            <a:avLst/>
            <a:gdLst/>
            <a:ahLst/>
            <a:cxnLst/>
            <a:rect l="l" t="t" r="r" b="b"/>
            <a:pathLst>
              <a:path w="1879600" h="1348739">
                <a:moveTo>
                  <a:pt x="0" y="265175"/>
                </a:moveTo>
                <a:lnTo>
                  <a:pt x="165862" y="265175"/>
                </a:lnTo>
                <a:lnTo>
                  <a:pt x="331724" y="638556"/>
                </a:lnTo>
                <a:lnTo>
                  <a:pt x="165862" y="1011936"/>
                </a:lnTo>
                <a:lnTo>
                  <a:pt x="0" y="1011936"/>
                </a:lnTo>
                <a:lnTo>
                  <a:pt x="165862" y="638556"/>
                </a:lnTo>
                <a:lnTo>
                  <a:pt x="0" y="265175"/>
                </a:lnTo>
                <a:close/>
              </a:path>
              <a:path w="1879600" h="1348739">
                <a:moveTo>
                  <a:pt x="780161" y="1348739"/>
                </a:moveTo>
                <a:lnTo>
                  <a:pt x="704469" y="1347851"/>
                </a:lnTo>
                <a:lnTo>
                  <a:pt x="636397" y="1345438"/>
                </a:lnTo>
                <a:lnTo>
                  <a:pt x="578739" y="1341755"/>
                </a:lnTo>
                <a:lnTo>
                  <a:pt x="534162" y="1336929"/>
                </a:lnTo>
                <a:lnTo>
                  <a:pt x="495300" y="1324991"/>
                </a:lnTo>
                <a:lnTo>
                  <a:pt x="495300" y="23749"/>
                </a:lnTo>
                <a:lnTo>
                  <a:pt x="534162" y="11811"/>
                </a:lnTo>
                <a:lnTo>
                  <a:pt x="578739" y="6985"/>
                </a:lnTo>
                <a:lnTo>
                  <a:pt x="636397" y="3301"/>
                </a:lnTo>
                <a:lnTo>
                  <a:pt x="704469" y="888"/>
                </a:lnTo>
                <a:lnTo>
                  <a:pt x="780161" y="0"/>
                </a:lnTo>
              </a:path>
              <a:path w="1879600" h="1348739">
                <a:moveTo>
                  <a:pt x="1879092" y="539496"/>
                </a:moveTo>
                <a:lnTo>
                  <a:pt x="1879092" y="647573"/>
                </a:lnTo>
                <a:lnTo>
                  <a:pt x="1631442" y="755776"/>
                </a:lnTo>
                <a:lnTo>
                  <a:pt x="1383792" y="647573"/>
                </a:lnTo>
                <a:lnTo>
                  <a:pt x="1383792" y="539496"/>
                </a:lnTo>
                <a:lnTo>
                  <a:pt x="1631442" y="647573"/>
                </a:lnTo>
                <a:lnTo>
                  <a:pt x="1879092" y="539496"/>
                </a:lnTo>
                <a:close/>
              </a:path>
            </a:pathLst>
          </a:custGeom>
          <a:ln w="19812">
            <a:solidFill>
              <a:srgbClr val="09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79932" cy="885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022" rIns="0" bIns="0" rtlCol="0">
            <a:spAutoFit/>
          </a:bodyPr>
          <a:lstStyle/>
          <a:p>
            <a:pPr marL="3116580" marR="5080" indent="-307276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Участники,</a:t>
            </a:r>
            <a:r>
              <a:rPr sz="2900" spc="-10" dirty="0"/>
              <a:t> </a:t>
            </a:r>
            <a:r>
              <a:rPr sz="2900" dirty="0"/>
              <a:t>не</a:t>
            </a:r>
            <a:r>
              <a:rPr sz="2900" spc="-35" dirty="0"/>
              <a:t> </a:t>
            </a:r>
            <a:r>
              <a:rPr sz="2900" dirty="0"/>
              <a:t>допущенные</a:t>
            </a:r>
            <a:r>
              <a:rPr sz="2900" spc="-20" dirty="0"/>
              <a:t> </a:t>
            </a:r>
            <a:r>
              <a:rPr sz="2900" dirty="0"/>
              <a:t>к</a:t>
            </a:r>
            <a:r>
              <a:rPr sz="2900" spc="-30" dirty="0"/>
              <a:t> </a:t>
            </a:r>
            <a:r>
              <a:rPr sz="2900" spc="-10" dirty="0"/>
              <a:t>ГИА-</a:t>
            </a:r>
            <a:r>
              <a:rPr sz="2900" dirty="0"/>
              <a:t>9</a:t>
            </a:r>
            <a:r>
              <a:rPr sz="2900" spc="-45" dirty="0"/>
              <a:t> </a:t>
            </a:r>
            <a:r>
              <a:rPr sz="2900" dirty="0"/>
              <a:t>в</a:t>
            </a:r>
            <a:r>
              <a:rPr sz="2900" spc="-25" dirty="0"/>
              <a:t> </a:t>
            </a:r>
            <a:r>
              <a:rPr sz="2900" spc="-10" dirty="0"/>
              <a:t>20</a:t>
            </a:r>
            <a:r>
              <a:rPr lang="ru-RU" sz="2900" spc="-10" dirty="0"/>
              <a:t>21</a:t>
            </a:r>
            <a:r>
              <a:rPr sz="2900" spc="-10" dirty="0"/>
              <a:t>- </a:t>
            </a:r>
            <a:r>
              <a:rPr sz="2900" dirty="0"/>
              <a:t>202</a:t>
            </a:r>
            <a:r>
              <a:rPr lang="ru-RU" sz="2900" dirty="0"/>
              <a:t>4</a:t>
            </a:r>
            <a:r>
              <a:rPr sz="2900" dirty="0"/>
              <a:t> </a:t>
            </a:r>
            <a:r>
              <a:rPr sz="2900" spc="-25" dirty="0"/>
              <a:t>гг.</a:t>
            </a:r>
            <a:endParaRPr sz="2900" dirty="0"/>
          </a:p>
        </p:txBody>
      </p:sp>
      <p:sp>
        <p:nvSpPr>
          <p:cNvPr id="24" name="object 24"/>
          <p:cNvSpPr txBox="1"/>
          <p:nvPr/>
        </p:nvSpPr>
        <p:spPr>
          <a:xfrm>
            <a:off x="1789938" y="1550034"/>
            <a:ext cx="5565775" cy="5803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390650" marR="5080" indent="-1377950">
              <a:lnSpc>
                <a:spcPts val="2140"/>
              </a:lnSpc>
              <a:spcBef>
                <a:spcPts val="245"/>
              </a:spcBef>
            </a:pP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Количество</a:t>
            </a:r>
            <a:r>
              <a:rPr sz="185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участников,</a:t>
            </a:r>
            <a:r>
              <a:rPr sz="185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не</a:t>
            </a:r>
            <a:r>
              <a:rPr sz="185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допущенных</a:t>
            </a:r>
            <a:r>
              <a:rPr sz="185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к</a:t>
            </a:r>
            <a:r>
              <a:rPr sz="185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ГИА-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9,</a:t>
            </a:r>
            <a:r>
              <a:rPr sz="185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в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разрезе</a:t>
            </a:r>
            <a:r>
              <a:rPr sz="185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ОО</a:t>
            </a:r>
            <a:r>
              <a:rPr sz="1850" b="1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850" b="1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20</a:t>
            </a:r>
            <a:r>
              <a:rPr lang="ru-RU"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21</a:t>
            </a:r>
            <a:r>
              <a:rPr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-202</a:t>
            </a:r>
            <a:r>
              <a:rPr lang="ru-RU" sz="1850" b="1" dirty="0">
                <a:solidFill>
                  <a:srgbClr val="17375E"/>
                </a:solidFill>
                <a:latin typeface="Times New Roman"/>
                <a:cs typeface="Times New Roman"/>
              </a:rPr>
              <a:t>4</a:t>
            </a:r>
            <a:r>
              <a:rPr sz="185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5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гг.</a:t>
            </a:r>
            <a:endParaRPr sz="1850" dirty="0">
              <a:latin typeface="Times New Roman"/>
              <a:cs typeface="Times New Roman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E45023E1-F703-4E6B-80E7-D79343B57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57833"/>
              </p:ext>
            </p:extLst>
          </p:nvPr>
        </p:nvGraphicFramePr>
        <p:xfrm>
          <a:off x="-152400" y="2130424"/>
          <a:ext cx="9296400" cy="39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165D8-5945-47A9-9FC3-BF8BDCBF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245"/>
            <a:ext cx="7427848" cy="1292662"/>
          </a:xfrm>
        </p:spPr>
        <p:txBody>
          <a:bodyPr/>
          <a:lstStyle/>
          <a:p>
            <a:pPr algn="ctr"/>
            <a:r>
              <a:rPr lang="ru-RU" sz="2800" dirty="0"/>
              <a:t>Доля выпускников, успешно сдавших ГИА-9 по русскому языку и математике в 2019-2023 годах в основной период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416212-4856-4331-83AD-09EF99C59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684715"/>
              </p:ext>
            </p:extLst>
          </p:nvPr>
        </p:nvGraphicFramePr>
        <p:xfrm>
          <a:off x="304800" y="2112963"/>
          <a:ext cx="4143375" cy="29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BE8FC52-97B1-4612-B178-EED32596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482251"/>
              </p:ext>
            </p:extLst>
          </p:nvPr>
        </p:nvGraphicFramePr>
        <p:xfrm>
          <a:off x="5029200" y="1981200"/>
          <a:ext cx="39624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202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A8B88-A3B4-4A33-98C5-F79CF6F0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6" y="457200"/>
            <a:ext cx="7427848" cy="984885"/>
          </a:xfrm>
        </p:spPr>
        <p:txBody>
          <a:bodyPr/>
          <a:lstStyle/>
          <a:p>
            <a:pPr algn="ctr"/>
            <a:r>
              <a:rPr lang="ru-RU" dirty="0"/>
              <a:t>Качество знаний в 2019-2024 годах по обязательным предметам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E147112-4D89-48AB-BDF2-EA1B4BBD0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295828"/>
              </p:ext>
            </p:extLst>
          </p:nvPr>
        </p:nvGraphicFramePr>
        <p:xfrm>
          <a:off x="533400" y="2313998"/>
          <a:ext cx="3733800" cy="263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E494554-B112-4C74-B5C4-2EFB00F8D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626625"/>
              </p:ext>
            </p:extLst>
          </p:nvPr>
        </p:nvGraphicFramePr>
        <p:xfrm>
          <a:off x="4343400" y="2368550"/>
          <a:ext cx="3942524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55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06DB-D0B5-441A-9B4E-1FD83E75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6" y="381000"/>
            <a:ext cx="7427848" cy="1477328"/>
          </a:xfrm>
        </p:spPr>
        <p:txBody>
          <a:bodyPr/>
          <a:lstStyle/>
          <a:p>
            <a:pPr algn="ctr"/>
            <a:r>
              <a:rPr lang="ru-RU" dirty="0"/>
              <a:t>Доля участников ОГЭ в 2024 году, выбравших учебные предметы по выбору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4D9BA9F-F836-46CA-A10C-FB428DBF9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190574"/>
              </p:ext>
            </p:extLst>
          </p:nvPr>
        </p:nvGraphicFramePr>
        <p:xfrm>
          <a:off x="152400" y="1676400"/>
          <a:ext cx="899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71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971AE-E50A-43DE-9A79-9B0F4573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81" y="228600"/>
            <a:ext cx="7427848" cy="984885"/>
          </a:xfrm>
        </p:spPr>
        <p:txBody>
          <a:bodyPr/>
          <a:lstStyle/>
          <a:p>
            <a:pPr algn="ctr"/>
            <a:r>
              <a:rPr lang="ru-RU" dirty="0"/>
              <a:t>Средняя оценка по предметам по выбору 2019-2024 годы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307EDC4-BB0F-4B81-9FDB-A3C880C1B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12574"/>
              </p:ext>
            </p:extLst>
          </p:nvPr>
        </p:nvGraphicFramePr>
        <p:xfrm>
          <a:off x="533400" y="1524000"/>
          <a:ext cx="8077199" cy="506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524">
                  <a:extLst>
                    <a:ext uri="{9D8B030D-6E8A-4147-A177-3AD203B41FA5}">
                      <a16:colId xmlns:a16="http://schemas.microsoft.com/office/drawing/2014/main" val="3550989861"/>
                    </a:ext>
                  </a:extLst>
                </a:gridCol>
                <a:gridCol w="1521045">
                  <a:extLst>
                    <a:ext uri="{9D8B030D-6E8A-4147-A177-3AD203B41FA5}">
                      <a16:colId xmlns:a16="http://schemas.microsoft.com/office/drawing/2014/main" val="1226628739"/>
                    </a:ext>
                  </a:extLst>
                </a:gridCol>
                <a:gridCol w="1490560">
                  <a:extLst>
                    <a:ext uri="{9D8B030D-6E8A-4147-A177-3AD203B41FA5}">
                      <a16:colId xmlns:a16="http://schemas.microsoft.com/office/drawing/2014/main" val="1151629785"/>
                    </a:ext>
                  </a:extLst>
                </a:gridCol>
                <a:gridCol w="1490560">
                  <a:extLst>
                    <a:ext uri="{9D8B030D-6E8A-4147-A177-3AD203B41FA5}">
                      <a16:colId xmlns:a16="http://schemas.microsoft.com/office/drawing/2014/main" val="1566481709"/>
                    </a:ext>
                  </a:extLst>
                </a:gridCol>
                <a:gridCol w="1489510">
                  <a:extLst>
                    <a:ext uri="{9D8B030D-6E8A-4147-A177-3AD203B41FA5}">
                      <a16:colId xmlns:a16="http://schemas.microsoft.com/office/drawing/2014/main" val="3022081216"/>
                    </a:ext>
                  </a:extLst>
                </a:gridCol>
              </a:tblGrid>
              <a:tr h="4127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муниципалитету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19737"/>
                  </a:ext>
                </a:extLst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60655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98338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56476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72351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80052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17336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4888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40882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Английский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34591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57326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Коми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45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65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080" marR="5080" indent="-64389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Количество</a:t>
            </a:r>
            <a:r>
              <a:rPr sz="2900" spc="-70" dirty="0"/>
              <a:t> </a:t>
            </a:r>
            <a:r>
              <a:rPr sz="2900" spc="-20" dirty="0"/>
              <a:t>выпускников,</a:t>
            </a:r>
            <a:r>
              <a:rPr sz="2900" spc="-70" dirty="0"/>
              <a:t> </a:t>
            </a:r>
            <a:r>
              <a:rPr sz="2900" dirty="0"/>
              <a:t>не</a:t>
            </a:r>
            <a:r>
              <a:rPr sz="2900" spc="-55" dirty="0"/>
              <a:t> </a:t>
            </a:r>
            <a:r>
              <a:rPr sz="2900" spc="-10" dirty="0"/>
              <a:t>набравших </a:t>
            </a:r>
            <a:r>
              <a:rPr sz="2900" dirty="0"/>
              <a:t>минимальное</a:t>
            </a:r>
            <a:r>
              <a:rPr sz="2900" spc="-100" dirty="0"/>
              <a:t> </a:t>
            </a:r>
            <a:r>
              <a:rPr sz="2900" dirty="0"/>
              <a:t>количество</a:t>
            </a:r>
            <a:r>
              <a:rPr sz="2900" spc="-110" dirty="0"/>
              <a:t> </a:t>
            </a:r>
            <a:r>
              <a:rPr sz="2900" spc="-10" dirty="0"/>
              <a:t>баллов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148817" y="1078199"/>
            <a:ext cx="1972310" cy="3296920"/>
            <a:chOff x="0" y="0"/>
            <a:chExt cx="1972310" cy="32969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79932" cy="885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639" y="2302764"/>
              <a:ext cx="1804670" cy="993775"/>
            </a:xfrm>
            <a:custGeom>
              <a:avLst/>
              <a:gdLst/>
              <a:ahLst/>
              <a:cxnLst/>
              <a:rect l="l" t="t" r="r" b="b"/>
              <a:pathLst>
                <a:path w="1804670" h="993775">
                  <a:moveTo>
                    <a:pt x="1476629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1476629" y="993648"/>
                  </a:lnTo>
                  <a:lnTo>
                    <a:pt x="1804289" y="496824"/>
                  </a:lnTo>
                  <a:lnTo>
                    <a:pt x="147662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0243" y="3627725"/>
            <a:ext cx="8680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70" dirty="0">
                <a:solidFill>
                  <a:srgbClr val="003366"/>
                </a:solidFill>
                <a:latin typeface="Calibri Light"/>
                <a:cs typeface="Calibri Light"/>
              </a:rPr>
              <a:t>10</a:t>
            </a:r>
            <a:r>
              <a:rPr sz="2400" spc="-254" dirty="0">
                <a:solidFill>
                  <a:srgbClr val="003366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9893" y="3381344"/>
            <a:ext cx="3470275" cy="993775"/>
            <a:chOff x="1684020" y="2281427"/>
            <a:chExt cx="3470275" cy="993775"/>
          </a:xfrm>
        </p:grpSpPr>
        <p:sp>
          <p:nvSpPr>
            <p:cNvPr id="8" name="object 8"/>
            <p:cNvSpPr/>
            <p:nvPr/>
          </p:nvSpPr>
          <p:spPr>
            <a:xfrm>
              <a:off x="1684020" y="2281427"/>
              <a:ext cx="1802764" cy="993775"/>
            </a:xfrm>
            <a:custGeom>
              <a:avLst/>
              <a:gdLst/>
              <a:ahLst/>
              <a:cxnLst/>
              <a:rect l="l" t="t" r="r" b="b"/>
              <a:pathLst>
                <a:path w="1802764" h="993775">
                  <a:moveTo>
                    <a:pt x="1305687" y="0"/>
                  </a:moveTo>
                  <a:lnTo>
                    <a:pt x="0" y="0"/>
                  </a:lnTo>
                  <a:lnTo>
                    <a:pt x="496697" y="496697"/>
                  </a:lnTo>
                  <a:lnTo>
                    <a:pt x="0" y="993521"/>
                  </a:lnTo>
                  <a:lnTo>
                    <a:pt x="1305687" y="993521"/>
                  </a:lnTo>
                  <a:lnTo>
                    <a:pt x="1802383" y="496697"/>
                  </a:lnTo>
                  <a:lnTo>
                    <a:pt x="1305687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5452" y="2281427"/>
              <a:ext cx="1918970" cy="993775"/>
            </a:xfrm>
            <a:custGeom>
              <a:avLst/>
              <a:gdLst/>
              <a:ahLst/>
              <a:cxnLst/>
              <a:rect l="l" t="t" r="r" b="b"/>
              <a:pathLst>
                <a:path w="1918970" h="993775">
                  <a:moveTo>
                    <a:pt x="1597406" y="0"/>
                  </a:moveTo>
                  <a:lnTo>
                    <a:pt x="0" y="0"/>
                  </a:lnTo>
                  <a:lnTo>
                    <a:pt x="321310" y="496697"/>
                  </a:lnTo>
                  <a:lnTo>
                    <a:pt x="0" y="993521"/>
                  </a:lnTo>
                  <a:lnTo>
                    <a:pt x="1597406" y="993521"/>
                  </a:lnTo>
                  <a:lnTo>
                    <a:pt x="1918589" y="496697"/>
                  </a:lnTo>
                  <a:lnTo>
                    <a:pt x="159740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89236" y="3627725"/>
            <a:ext cx="729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260" dirty="0">
                <a:solidFill>
                  <a:srgbClr val="003366"/>
                </a:solidFill>
                <a:latin typeface="Calibri Light"/>
                <a:cs typeface="Calibri Light"/>
              </a:rPr>
              <a:t>8</a:t>
            </a:r>
            <a:r>
              <a:rPr sz="2400" spc="-260" dirty="0">
                <a:solidFill>
                  <a:srgbClr val="003366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4093" y="3381344"/>
            <a:ext cx="1667510" cy="995044"/>
          </a:xfrm>
          <a:custGeom>
            <a:avLst/>
            <a:gdLst/>
            <a:ahLst/>
            <a:cxnLst/>
            <a:rect l="l" t="t" r="r" b="b"/>
            <a:pathLst>
              <a:path w="1667510" h="995045">
                <a:moveTo>
                  <a:pt x="1289430" y="0"/>
                </a:moveTo>
                <a:lnTo>
                  <a:pt x="0" y="0"/>
                </a:lnTo>
                <a:lnTo>
                  <a:pt x="377697" y="497459"/>
                </a:lnTo>
                <a:lnTo>
                  <a:pt x="0" y="995045"/>
                </a:lnTo>
                <a:lnTo>
                  <a:pt x="1289430" y="995045"/>
                </a:lnTo>
                <a:lnTo>
                  <a:pt x="1667002" y="497459"/>
                </a:lnTo>
                <a:lnTo>
                  <a:pt x="1289430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37238" y="3610961"/>
            <a:ext cx="729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260" dirty="0">
                <a:solidFill>
                  <a:srgbClr val="003366"/>
                </a:solidFill>
                <a:latin typeface="Calibri Light"/>
                <a:cs typeface="Calibri Light"/>
              </a:rPr>
              <a:t>1</a:t>
            </a:r>
            <a:r>
              <a:rPr sz="2400" spc="-260" dirty="0">
                <a:solidFill>
                  <a:srgbClr val="003366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281" y="3029428"/>
            <a:ext cx="1122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1</a:t>
            </a:r>
            <a:r>
              <a:rPr sz="2000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3580" y="2915219"/>
            <a:ext cx="1243330" cy="129159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endParaRPr sz="2000" dirty="0">
              <a:latin typeface="Calibri"/>
              <a:cs typeface="Calibri"/>
            </a:endParaRPr>
          </a:p>
          <a:p>
            <a:pPr marL="775970">
              <a:lnSpc>
                <a:spcPct val="100000"/>
              </a:lnSpc>
              <a:spcBef>
                <a:spcPts val="980"/>
              </a:spcBef>
            </a:pPr>
            <a:r>
              <a:rPr lang="ru-RU" sz="2400" spc="-50" dirty="0">
                <a:latin typeface="Calibri Light"/>
                <a:cs typeface="Calibri Light"/>
              </a:rPr>
              <a:t>1</a:t>
            </a:r>
            <a:endParaRPr sz="2400" dirty="0">
              <a:latin typeface="Calibri Light"/>
              <a:cs typeface="Calibri Light"/>
            </a:endParaRPr>
          </a:p>
          <a:p>
            <a:pPr marL="673735">
              <a:lnSpc>
                <a:spcPct val="100000"/>
              </a:lnSpc>
            </a:pP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9651" y="3029428"/>
            <a:ext cx="1242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0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9760" y="2673652"/>
            <a:ext cx="3781870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0615">
              <a:lnSpc>
                <a:spcPts val="2805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003366"/>
                </a:solidFill>
                <a:latin typeface="Calibri"/>
                <a:cs typeface="Calibri"/>
              </a:rPr>
              <a:t>Резерв о</a:t>
            </a:r>
            <a:r>
              <a:rPr b="1" spc="-10" dirty="0" err="1">
                <a:solidFill>
                  <a:srgbClr val="003366"/>
                </a:solidFill>
                <a:latin typeface="Calibri"/>
                <a:cs typeface="Calibri"/>
              </a:rPr>
              <a:t>сновно</a:t>
            </a:r>
            <a:r>
              <a:rPr lang="ru-RU" b="1" spc="-10" dirty="0" err="1">
                <a:solidFill>
                  <a:srgbClr val="003366"/>
                </a:solidFill>
                <a:latin typeface="Calibri"/>
                <a:cs typeface="Calibri"/>
              </a:rPr>
              <a:t>го</a:t>
            </a:r>
            <a:r>
              <a:rPr b="1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3366"/>
                </a:solidFill>
                <a:latin typeface="Calibri"/>
                <a:cs typeface="Calibri"/>
              </a:rPr>
              <a:t>период</a:t>
            </a:r>
            <a:r>
              <a:rPr lang="ru-RU" b="1" spc="-10" dirty="0">
                <a:solidFill>
                  <a:srgbClr val="003366"/>
                </a:solidFill>
                <a:latin typeface="Calibri"/>
                <a:cs typeface="Calibri"/>
              </a:rPr>
              <a:t>а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325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4</a:t>
            </a:r>
            <a:r>
              <a:rPr sz="2000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3154" y="5168407"/>
            <a:ext cx="1377950" cy="1057708"/>
          </a:xfrm>
          <a:custGeom>
            <a:avLst/>
            <a:gdLst/>
            <a:ahLst/>
            <a:cxnLst/>
            <a:rect l="l" t="t" r="r" b="b"/>
            <a:pathLst>
              <a:path w="1377950" h="1130935">
                <a:moveTo>
                  <a:pt x="812927" y="0"/>
                </a:moveTo>
                <a:lnTo>
                  <a:pt x="0" y="0"/>
                </a:lnTo>
                <a:lnTo>
                  <a:pt x="0" y="1130427"/>
                </a:lnTo>
                <a:lnTo>
                  <a:pt x="812927" y="1130427"/>
                </a:lnTo>
                <a:lnTo>
                  <a:pt x="1377442" y="565150"/>
                </a:lnTo>
                <a:lnTo>
                  <a:pt x="812927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4721" y="5427793"/>
            <a:ext cx="744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3366"/>
                </a:solidFill>
                <a:latin typeface="Calibri Light"/>
                <a:cs typeface="Calibri Light"/>
              </a:rPr>
              <a:t>6</a:t>
            </a:r>
            <a:r>
              <a:rPr sz="2400" spc="-140" dirty="0">
                <a:solidFill>
                  <a:srgbClr val="003366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92230" y="5171785"/>
            <a:ext cx="1609090" cy="1040486"/>
          </a:xfrm>
          <a:custGeom>
            <a:avLst/>
            <a:gdLst/>
            <a:ahLst/>
            <a:cxnLst/>
            <a:rect l="l" t="t" r="r" b="b"/>
            <a:pathLst>
              <a:path w="1609089" h="1112520">
                <a:moveTo>
                  <a:pt x="1052829" y="0"/>
                </a:moveTo>
                <a:lnTo>
                  <a:pt x="0" y="0"/>
                </a:lnTo>
                <a:lnTo>
                  <a:pt x="556132" y="556260"/>
                </a:lnTo>
                <a:lnTo>
                  <a:pt x="0" y="1112520"/>
                </a:lnTo>
                <a:lnTo>
                  <a:pt x="1052829" y="1112520"/>
                </a:lnTo>
                <a:lnTo>
                  <a:pt x="1608963" y="556260"/>
                </a:lnTo>
                <a:lnTo>
                  <a:pt x="1052829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72619" y="5308032"/>
            <a:ext cx="453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0" dirty="0">
                <a:solidFill>
                  <a:srgbClr val="003366"/>
                </a:solidFill>
                <a:latin typeface="Calibri Light"/>
                <a:cs typeface="Calibri Light"/>
              </a:rPr>
              <a:t>0</a:t>
            </a:r>
            <a:endParaRPr sz="2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25146" y="5159799"/>
            <a:ext cx="1767839" cy="1043455"/>
          </a:xfrm>
          <a:custGeom>
            <a:avLst/>
            <a:gdLst/>
            <a:ahLst/>
            <a:cxnLst/>
            <a:rect l="l" t="t" r="r" b="b"/>
            <a:pathLst>
              <a:path w="1767839" h="1115695">
                <a:moveTo>
                  <a:pt x="1210817" y="0"/>
                </a:moveTo>
                <a:lnTo>
                  <a:pt x="0" y="0"/>
                </a:lnTo>
                <a:lnTo>
                  <a:pt x="557022" y="557530"/>
                </a:lnTo>
                <a:lnTo>
                  <a:pt x="0" y="1115187"/>
                </a:lnTo>
                <a:lnTo>
                  <a:pt x="1210817" y="1115187"/>
                </a:lnTo>
                <a:lnTo>
                  <a:pt x="1767839" y="557530"/>
                </a:lnTo>
                <a:lnTo>
                  <a:pt x="1210817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39444" y="5229673"/>
            <a:ext cx="541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lang="ru-RU" sz="2400" spc="-50" dirty="0">
                <a:solidFill>
                  <a:srgbClr val="003366"/>
                </a:solidFill>
                <a:latin typeface="Calibri Light"/>
                <a:cs typeface="Calibri Light"/>
              </a:rPr>
              <a:t>0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37893" y="5159799"/>
            <a:ext cx="1539240" cy="1043455"/>
          </a:xfrm>
          <a:custGeom>
            <a:avLst/>
            <a:gdLst/>
            <a:ahLst/>
            <a:cxnLst/>
            <a:rect l="l" t="t" r="r" b="b"/>
            <a:pathLst>
              <a:path w="1539239" h="1115695">
                <a:moveTo>
                  <a:pt x="982217" y="0"/>
                </a:moveTo>
                <a:lnTo>
                  <a:pt x="0" y="0"/>
                </a:lnTo>
                <a:lnTo>
                  <a:pt x="557022" y="557530"/>
                </a:lnTo>
                <a:lnTo>
                  <a:pt x="0" y="1115187"/>
                </a:lnTo>
                <a:lnTo>
                  <a:pt x="982217" y="1115187"/>
                </a:lnTo>
                <a:lnTo>
                  <a:pt x="1539239" y="557530"/>
                </a:lnTo>
                <a:lnTo>
                  <a:pt x="982217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3231" y="5296728"/>
            <a:ext cx="453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3366"/>
                </a:solidFill>
                <a:latin typeface="Calibri Light"/>
                <a:cs typeface="Calibri Light"/>
              </a:rPr>
              <a:t>0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1349" y="3227421"/>
            <a:ext cx="1271270" cy="1272540"/>
          </a:xfrm>
          <a:custGeom>
            <a:avLst/>
            <a:gdLst/>
            <a:ahLst/>
            <a:cxnLst/>
            <a:rect l="l" t="t" r="r" b="b"/>
            <a:pathLst>
              <a:path w="1271270" h="1272539">
                <a:moveTo>
                  <a:pt x="635380" y="0"/>
                </a:moveTo>
                <a:lnTo>
                  <a:pt x="588009" y="1778"/>
                </a:lnTo>
                <a:lnTo>
                  <a:pt x="541527" y="6858"/>
                </a:lnTo>
                <a:lnTo>
                  <a:pt x="496062" y="15367"/>
                </a:lnTo>
                <a:lnTo>
                  <a:pt x="451866" y="26924"/>
                </a:lnTo>
                <a:lnTo>
                  <a:pt x="408940" y="41529"/>
                </a:lnTo>
                <a:lnTo>
                  <a:pt x="367538" y="59182"/>
                </a:lnTo>
                <a:lnTo>
                  <a:pt x="327659" y="79501"/>
                </a:lnTo>
                <a:lnTo>
                  <a:pt x="289432" y="102488"/>
                </a:lnTo>
                <a:lnTo>
                  <a:pt x="252983" y="128016"/>
                </a:lnTo>
                <a:lnTo>
                  <a:pt x="218567" y="156083"/>
                </a:lnTo>
                <a:lnTo>
                  <a:pt x="186054" y="186309"/>
                </a:lnTo>
                <a:lnTo>
                  <a:pt x="155828" y="218821"/>
                </a:lnTo>
                <a:lnTo>
                  <a:pt x="127889" y="253365"/>
                </a:lnTo>
                <a:lnTo>
                  <a:pt x="102362" y="289813"/>
                </a:lnTo>
                <a:lnTo>
                  <a:pt x="79375" y="328041"/>
                </a:lnTo>
                <a:lnTo>
                  <a:pt x="59054" y="368046"/>
                </a:lnTo>
                <a:lnTo>
                  <a:pt x="41528" y="409575"/>
                </a:lnTo>
                <a:lnTo>
                  <a:pt x="26924" y="452500"/>
                </a:lnTo>
                <a:lnTo>
                  <a:pt x="15366" y="496824"/>
                </a:lnTo>
                <a:lnTo>
                  <a:pt x="6858" y="542290"/>
                </a:lnTo>
                <a:lnTo>
                  <a:pt x="1777" y="588772"/>
                </a:lnTo>
                <a:lnTo>
                  <a:pt x="0" y="636270"/>
                </a:lnTo>
                <a:lnTo>
                  <a:pt x="1777" y="683768"/>
                </a:lnTo>
                <a:lnTo>
                  <a:pt x="6858" y="730250"/>
                </a:lnTo>
                <a:lnTo>
                  <a:pt x="15366" y="775716"/>
                </a:lnTo>
                <a:lnTo>
                  <a:pt x="26924" y="820038"/>
                </a:lnTo>
                <a:lnTo>
                  <a:pt x="41528" y="862965"/>
                </a:lnTo>
                <a:lnTo>
                  <a:pt x="59054" y="904494"/>
                </a:lnTo>
                <a:lnTo>
                  <a:pt x="79375" y="944499"/>
                </a:lnTo>
                <a:lnTo>
                  <a:pt x="102362" y="982726"/>
                </a:lnTo>
                <a:lnTo>
                  <a:pt x="127889" y="1019175"/>
                </a:lnTo>
                <a:lnTo>
                  <a:pt x="155828" y="1053719"/>
                </a:lnTo>
                <a:lnTo>
                  <a:pt x="186054" y="1086231"/>
                </a:lnTo>
                <a:lnTo>
                  <a:pt x="218567" y="1116457"/>
                </a:lnTo>
                <a:lnTo>
                  <a:pt x="252983" y="1144524"/>
                </a:lnTo>
                <a:lnTo>
                  <a:pt x="289432" y="1170051"/>
                </a:lnTo>
                <a:lnTo>
                  <a:pt x="327659" y="1193038"/>
                </a:lnTo>
                <a:lnTo>
                  <a:pt x="367538" y="1213358"/>
                </a:lnTo>
                <a:lnTo>
                  <a:pt x="408940" y="1231011"/>
                </a:lnTo>
                <a:lnTo>
                  <a:pt x="451866" y="1245616"/>
                </a:lnTo>
                <a:lnTo>
                  <a:pt x="496062" y="1257173"/>
                </a:lnTo>
                <a:lnTo>
                  <a:pt x="541527" y="1265682"/>
                </a:lnTo>
                <a:lnTo>
                  <a:pt x="588009" y="1270762"/>
                </a:lnTo>
                <a:lnTo>
                  <a:pt x="635380" y="1272540"/>
                </a:lnTo>
                <a:lnTo>
                  <a:pt x="682751" y="1270762"/>
                </a:lnTo>
                <a:lnTo>
                  <a:pt x="729233" y="1265682"/>
                </a:lnTo>
                <a:lnTo>
                  <a:pt x="774700" y="1257173"/>
                </a:lnTo>
                <a:lnTo>
                  <a:pt x="818896" y="1245616"/>
                </a:lnTo>
                <a:lnTo>
                  <a:pt x="861822" y="1231011"/>
                </a:lnTo>
                <a:lnTo>
                  <a:pt x="903224" y="1213358"/>
                </a:lnTo>
                <a:lnTo>
                  <a:pt x="943101" y="1193038"/>
                </a:lnTo>
                <a:lnTo>
                  <a:pt x="981328" y="1170051"/>
                </a:lnTo>
                <a:lnTo>
                  <a:pt x="1017777" y="1144524"/>
                </a:lnTo>
                <a:lnTo>
                  <a:pt x="1052195" y="1116457"/>
                </a:lnTo>
                <a:lnTo>
                  <a:pt x="1084706" y="1086231"/>
                </a:lnTo>
                <a:lnTo>
                  <a:pt x="1114932" y="1053719"/>
                </a:lnTo>
                <a:lnTo>
                  <a:pt x="1142873" y="1019175"/>
                </a:lnTo>
                <a:lnTo>
                  <a:pt x="1168400" y="982726"/>
                </a:lnTo>
                <a:lnTo>
                  <a:pt x="1191387" y="944499"/>
                </a:lnTo>
                <a:lnTo>
                  <a:pt x="1211706" y="904494"/>
                </a:lnTo>
                <a:lnTo>
                  <a:pt x="1229232" y="862965"/>
                </a:lnTo>
                <a:lnTo>
                  <a:pt x="1243838" y="820038"/>
                </a:lnTo>
                <a:lnTo>
                  <a:pt x="1255395" y="775716"/>
                </a:lnTo>
                <a:lnTo>
                  <a:pt x="1263903" y="730250"/>
                </a:lnTo>
                <a:lnTo>
                  <a:pt x="1268983" y="683768"/>
                </a:lnTo>
                <a:lnTo>
                  <a:pt x="1270762" y="636270"/>
                </a:lnTo>
                <a:lnTo>
                  <a:pt x="1268983" y="588772"/>
                </a:lnTo>
                <a:lnTo>
                  <a:pt x="1263903" y="542290"/>
                </a:lnTo>
                <a:lnTo>
                  <a:pt x="1255395" y="496824"/>
                </a:lnTo>
                <a:lnTo>
                  <a:pt x="1243838" y="452500"/>
                </a:lnTo>
                <a:lnTo>
                  <a:pt x="1229232" y="409575"/>
                </a:lnTo>
                <a:lnTo>
                  <a:pt x="1211706" y="368046"/>
                </a:lnTo>
                <a:lnTo>
                  <a:pt x="1191387" y="328041"/>
                </a:lnTo>
                <a:lnTo>
                  <a:pt x="1168400" y="289813"/>
                </a:lnTo>
                <a:lnTo>
                  <a:pt x="1142873" y="253365"/>
                </a:lnTo>
                <a:lnTo>
                  <a:pt x="1114932" y="218821"/>
                </a:lnTo>
                <a:lnTo>
                  <a:pt x="1084706" y="186309"/>
                </a:lnTo>
                <a:lnTo>
                  <a:pt x="1052195" y="156083"/>
                </a:lnTo>
                <a:lnTo>
                  <a:pt x="1017777" y="128016"/>
                </a:lnTo>
                <a:lnTo>
                  <a:pt x="981328" y="102488"/>
                </a:lnTo>
                <a:lnTo>
                  <a:pt x="943101" y="79501"/>
                </a:lnTo>
                <a:lnTo>
                  <a:pt x="903224" y="59182"/>
                </a:lnTo>
                <a:lnTo>
                  <a:pt x="861822" y="41529"/>
                </a:lnTo>
                <a:lnTo>
                  <a:pt x="818896" y="26924"/>
                </a:lnTo>
                <a:lnTo>
                  <a:pt x="774700" y="15367"/>
                </a:lnTo>
                <a:lnTo>
                  <a:pt x="729233" y="6858"/>
                </a:lnTo>
                <a:lnTo>
                  <a:pt x="682751" y="1778"/>
                </a:lnTo>
                <a:lnTo>
                  <a:pt x="63538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25932" y="3447893"/>
            <a:ext cx="561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чел.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37848" y="4956672"/>
            <a:ext cx="1272540" cy="1190144"/>
          </a:xfrm>
          <a:custGeom>
            <a:avLst/>
            <a:gdLst/>
            <a:ahLst/>
            <a:cxnLst/>
            <a:rect l="l" t="t" r="r" b="b"/>
            <a:pathLst>
              <a:path w="1272540" h="1272539">
                <a:moveTo>
                  <a:pt x="636269" y="0"/>
                </a:moveTo>
                <a:lnTo>
                  <a:pt x="588771" y="1778"/>
                </a:lnTo>
                <a:lnTo>
                  <a:pt x="542289" y="6857"/>
                </a:lnTo>
                <a:lnTo>
                  <a:pt x="496823" y="15367"/>
                </a:lnTo>
                <a:lnTo>
                  <a:pt x="452500" y="26924"/>
                </a:lnTo>
                <a:lnTo>
                  <a:pt x="409574" y="41529"/>
                </a:lnTo>
                <a:lnTo>
                  <a:pt x="368045" y="59181"/>
                </a:lnTo>
                <a:lnTo>
                  <a:pt x="328040" y="79501"/>
                </a:lnTo>
                <a:lnTo>
                  <a:pt x="289813" y="102488"/>
                </a:lnTo>
                <a:lnTo>
                  <a:pt x="253364" y="128016"/>
                </a:lnTo>
                <a:lnTo>
                  <a:pt x="218820" y="156082"/>
                </a:lnTo>
                <a:lnTo>
                  <a:pt x="186309" y="186309"/>
                </a:lnTo>
                <a:lnTo>
                  <a:pt x="156083" y="218821"/>
                </a:lnTo>
                <a:lnTo>
                  <a:pt x="128015" y="253365"/>
                </a:lnTo>
                <a:lnTo>
                  <a:pt x="102488" y="289813"/>
                </a:lnTo>
                <a:lnTo>
                  <a:pt x="79501" y="328041"/>
                </a:lnTo>
                <a:lnTo>
                  <a:pt x="59182" y="368046"/>
                </a:lnTo>
                <a:lnTo>
                  <a:pt x="41529" y="409575"/>
                </a:lnTo>
                <a:lnTo>
                  <a:pt x="26923" y="452500"/>
                </a:lnTo>
                <a:lnTo>
                  <a:pt x="15366" y="496824"/>
                </a:lnTo>
                <a:lnTo>
                  <a:pt x="6858" y="542290"/>
                </a:lnTo>
                <a:lnTo>
                  <a:pt x="1777" y="588772"/>
                </a:lnTo>
                <a:lnTo>
                  <a:pt x="0" y="636269"/>
                </a:lnTo>
                <a:lnTo>
                  <a:pt x="1777" y="683768"/>
                </a:lnTo>
                <a:lnTo>
                  <a:pt x="6858" y="730250"/>
                </a:lnTo>
                <a:lnTo>
                  <a:pt x="15366" y="775716"/>
                </a:lnTo>
                <a:lnTo>
                  <a:pt x="26923" y="820039"/>
                </a:lnTo>
                <a:lnTo>
                  <a:pt x="41529" y="862965"/>
                </a:lnTo>
                <a:lnTo>
                  <a:pt x="59182" y="904494"/>
                </a:lnTo>
                <a:lnTo>
                  <a:pt x="79501" y="944499"/>
                </a:lnTo>
                <a:lnTo>
                  <a:pt x="102488" y="982726"/>
                </a:lnTo>
                <a:lnTo>
                  <a:pt x="128015" y="1019175"/>
                </a:lnTo>
                <a:lnTo>
                  <a:pt x="156083" y="1053719"/>
                </a:lnTo>
                <a:lnTo>
                  <a:pt x="186309" y="1086231"/>
                </a:lnTo>
                <a:lnTo>
                  <a:pt x="218820" y="1116457"/>
                </a:lnTo>
                <a:lnTo>
                  <a:pt x="253364" y="1144524"/>
                </a:lnTo>
                <a:lnTo>
                  <a:pt x="289813" y="1170038"/>
                </a:lnTo>
                <a:lnTo>
                  <a:pt x="328040" y="1193050"/>
                </a:lnTo>
                <a:lnTo>
                  <a:pt x="368045" y="1213408"/>
                </a:lnTo>
                <a:lnTo>
                  <a:pt x="409574" y="1230960"/>
                </a:lnTo>
                <a:lnTo>
                  <a:pt x="452500" y="1245603"/>
                </a:lnTo>
                <a:lnTo>
                  <a:pt x="496823" y="1257198"/>
                </a:lnTo>
                <a:lnTo>
                  <a:pt x="542289" y="1265643"/>
                </a:lnTo>
                <a:lnTo>
                  <a:pt x="588771" y="1270800"/>
                </a:lnTo>
                <a:lnTo>
                  <a:pt x="636269" y="1272540"/>
                </a:lnTo>
                <a:lnTo>
                  <a:pt x="683767" y="1270800"/>
                </a:lnTo>
                <a:lnTo>
                  <a:pt x="730249" y="1265643"/>
                </a:lnTo>
                <a:lnTo>
                  <a:pt x="775715" y="1257198"/>
                </a:lnTo>
                <a:lnTo>
                  <a:pt x="820038" y="1245603"/>
                </a:lnTo>
                <a:lnTo>
                  <a:pt x="862964" y="1230960"/>
                </a:lnTo>
                <a:lnTo>
                  <a:pt x="904493" y="1213408"/>
                </a:lnTo>
                <a:lnTo>
                  <a:pt x="944498" y="1193050"/>
                </a:lnTo>
                <a:lnTo>
                  <a:pt x="982725" y="1170038"/>
                </a:lnTo>
                <a:lnTo>
                  <a:pt x="1019174" y="1144524"/>
                </a:lnTo>
                <a:lnTo>
                  <a:pt x="1053718" y="1116457"/>
                </a:lnTo>
                <a:lnTo>
                  <a:pt x="1086231" y="1086231"/>
                </a:lnTo>
                <a:lnTo>
                  <a:pt x="1116457" y="1053719"/>
                </a:lnTo>
                <a:lnTo>
                  <a:pt x="1144523" y="1019175"/>
                </a:lnTo>
                <a:lnTo>
                  <a:pt x="1170050" y="982726"/>
                </a:lnTo>
                <a:lnTo>
                  <a:pt x="1193038" y="944499"/>
                </a:lnTo>
                <a:lnTo>
                  <a:pt x="1213358" y="904494"/>
                </a:lnTo>
                <a:lnTo>
                  <a:pt x="1231011" y="862965"/>
                </a:lnTo>
                <a:lnTo>
                  <a:pt x="1245615" y="820039"/>
                </a:lnTo>
                <a:lnTo>
                  <a:pt x="1257172" y="775716"/>
                </a:lnTo>
                <a:lnTo>
                  <a:pt x="1265682" y="730250"/>
                </a:lnTo>
                <a:lnTo>
                  <a:pt x="1270762" y="683768"/>
                </a:lnTo>
                <a:lnTo>
                  <a:pt x="1272539" y="636269"/>
                </a:lnTo>
                <a:lnTo>
                  <a:pt x="1270762" y="588772"/>
                </a:lnTo>
                <a:lnTo>
                  <a:pt x="1265682" y="542290"/>
                </a:lnTo>
                <a:lnTo>
                  <a:pt x="1257172" y="496824"/>
                </a:lnTo>
                <a:lnTo>
                  <a:pt x="1245615" y="452500"/>
                </a:lnTo>
                <a:lnTo>
                  <a:pt x="1231011" y="409575"/>
                </a:lnTo>
                <a:lnTo>
                  <a:pt x="1213358" y="368046"/>
                </a:lnTo>
                <a:lnTo>
                  <a:pt x="1193038" y="328041"/>
                </a:lnTo>
                <a:lnTo>
                  <a:pt x="1170050" y="289813"/>
                </a:lnTo>
                <a:lnTo>
                  <a:pt x="1144523" y="253365"/>
                </a:lnTo>
                <a:lnTo>
                  <a:pt x="1116457" y="218821"/>
                </a:lnTo>
                <a:lnTo>
                  <a:pt x="1086231" y="186309"/>
                </a:lnTo>
                <a:lnTo>
                  <a:pt x="1053718" y="156082"/>
                </a:lnTo>
                <a:lnTo>
                  <a:pt x="1019174" y="128016"/>
                </a:lnTo>
                <a:lnTo>
                  <a:pt x="982725" y="102488"/>
                </a:lnTo>
                <a:lnTo>
                  <a:pt x="944498" y="79501"/>
                </a:lnTo>
                <a:lnTo>
                  <a:pt x="904493" y="59181"/>
                </a:lnTo>
                <a:lnTo>
                  <a:pt x="862964" y="41529"/>
                </a:lnTo>
                <a:lnTo>
                  <a:pt x="820038" y="26924"/>
                </a:lnTo>
                <a:lnTo>
                  <a:pt x="775715" y="15367"/>
                </a:lnTo>
                <a:lnTo>
                  <a:pt x="730249" y="6857"/>
                </a:lnTo>
                <a:lnTo>
                  <a:pt x="683767" y="1778"/>
                </a:lnTo>
                <a:lnTo>
                  <a:pt x="63626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56355" y="5173284"/>
            <a:ext cx="560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lang="ru-RU" sz="24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чел.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800" y="4399013"/>
            <a:ext cx="7772400" cy="71301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422140">
              <a:lnSpc>
                <a:spcPct val="100000"/>
              </a:lnSpc>
              <a:spcBef>
                <a:spcPts val="600"/>
              </a:spcBef>
            </a:pPr>
            <a:r>
              <a:rPr lang="en-US" b="1" spc="-30" dirty="0">
                <a:solidFill>
                  <a:srgbClr val="003366"/>
                </a:solidFill>
                <a:latin typeface="Calibri"/>
                <a:cs typeface="Calibri"/>
              </a:rPr>
              <a:t>             </a:t>
            </a:r>
            <a:r>
              <a:rPr lang="ru-RU" b="1" spc="-30" dirty="0">
                <a:solidFill>
                  <a:srgbClr val="003366"/>
                </a:solidFill>
                <a:latin typeface="Calibri"/>
                <a:cs typeface="Calibri"/>
              </a:rPr>
              <a:t>Сентябрьский период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1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r>
              <a:rPr sz="20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4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7CE77517-AF23-4AED-8DB9-F23968E72A0A}"/>
              </a:ext>
            </a:extLst>
          </p:cNvPr>
          <p:cNvSpPr/>
          <p:nvPr/>
        </p:nvSpPr>
        <p:spPr>
          <a:xfrm>
            <a:off x="1317452" y="1400843"/>
            <a:ext cx="1377950" cy="1130935"/>
          </a:xfrm>
          <a:custGeom>
            <a:avLst/>
            <a:gdLst/>
            <a:ahLst/>
            <a:cxnLst/>
            <a:rect l="l" t="t" r="r" b="b"/>
            <a:pathLst>
              <a:path w="1377950" h="1130935">
                <a:moveTo>
                  <a:pt x="812927" y="0"/>
                </a:moveTo>
                <a:lnTo>
                  <a:pt x="0" y="0"/>
                </a:lnTo>
                <a:lnTo>
                  <a:pt x="0" y="1130427"/>
                </a:lnTo>
                <a:lnTo>
                  <a:pt x="812927" y="1130427"/>
                </a:lnTo>
                <a:lnTo>
                  <a:pt x="1377442" y="565150"/>
                </a:lnTo>
                <a:lnTo>
                  <a:pt x="812927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EBDB8FEA-AC66-49E0-8757-120FEB9F92D4}"/>
              </a:ext>
            </a:extLst>
          </p:cNvPr>
          <p:cNvSpPr txBox="1"/>
          <p:nvPr/>
        </p:nvSpPr>
        <p:spPr>
          <a:xfrm>
            <a:off x="1409019" y="1733456"/>
            <a:ext cx="892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3366"/>
                </a:solidFill>
                <a:latin typeface="Calibri Light"/>
                <a:cs typeface="Calibri Light"/>
              </a:rPr>
              <a:t>31</a:t>
            </a:r>
            <a:r>
              <a:rPr sz="2400" spc="-140" dirty="0">
                <a:solidFill>
                  <a:srgbClr val="003366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7FAA29FF-6996-4AFB-88F5-DFEBE0BCFF64}"/>
              </a:ext>
            </a:extLst>
          </p:cNvPr>
          <p:cNvSpPr/>
          <p:nvPr/>
        </p:nvSpPr>
        <p:spPr>
          <a:xfrm>
            <a:off x="2306528" y="1405414"/>
            <a:ext cx="1609090" cy="1112520"/>
          </a:xfrm>
          <a:custGeom>
            <a:avLst/>
            <a:gdLst/>
            <a:ahLst/>
            <a:cxnLst/>
            <a:rect l="l" t="t" r="r" b="b"/>
            <a:pathLst>
              <a:path w="1609089" h="1112520">
                <a:moveTo>
                  <a:pt x="1052829" y="0"/>
                </a:moveTo>
                <a:lnTo>
                  <a:pt x="0" y="0"/>
                </a:lnTo>
                <a:lnTo>
                  <a:pt x="556132" y="556260"/>
                </a:lnTo>
                <a:lnTo>
                  <a:pt x="0" y="1112520"/>
                </a:lnTo>
                <a:lnTo>
                  <a:pt x="1052829" y="1112520"/>
                </a:lnTo>
                <a:lnTo>
                  <a:pt x="1608963" y="556260"/>
                </a:lnTo>
                <a:lnTo>
                  <a:pt x="1052829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A3F0D050-A2FE-4735-9E0E-A64366A878D7}"/>
              </a:ext>
            </a:extLst>
          </p:cNvPr>
          <p:cNvSpPr txBox="1"/>
          <p:nvPr/>
        </p:nvSpPr>
        <p:spPr>
          <a:xfrm>
            <a:off x="2886917" y="1613695"/>
            <a:ext cx="453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0" dirty="0">
                <a:solidFill>
                  <a:srgbClr val="003366"/>
                </a:solidFill>
                <a:latin typeface="Calibri Light"/>
                <a:cs typeface="Calibri Light"/>
              </a:rPr>
              <a:t>15</a:t>
            </a:r>
            <a:endParaRPr sz="2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F32B726B-62DC-43FF-94E3-71CBA1E24566}"/>
              </a:ext>
            </a:extLst>
          </p:cNvPr>
          <p:cNvSpPr/>
          <p:nvPr/>
        </p:nvSpPr>
        <p:spPr>
          <a:xfrm>
            <a:off x="3539444" y="1393222"/>
            <a:ext cx="1767839" cy="1115695"/>
          </a:xfrm>
          <a:custGeom>
            <a:avLst/>
            <a:gdLst/>
            <a:ahLst/>
            <a:cxnLst/>
            <a:rect l="l" t="t" r="r" b="b"/>
            <a:pathLst>
              <a:path w="1767839" h="1115695">
                <a:moveTo>
                  <a:pt x="1210817" y="0"/>
                </a:moveTo>
                <a:lnTo>
                  <a:pt x="0" y="0"/>
                </a:lnTo>
                <a:lnTo>
                  <a:pt x="557022" y="557530"/>
                </a:lnTo>
                <a:lnTo>
                  <a:pt x="0" y="1115187"/>
                </a:lnTo>
                <a:lnTo>
                  <a:pt x="1210817" y="1115187"/>
                </a:lnTo>
                <a:lnTo>
                  <a:pt x="1767839" y="557530"/>
                </a:lnTo>
                <a:lnTo>
                  <a:pt x="1210817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1A72BEC6-B873-4208-9216-0EB4A6508904}"/>
              </a:ext>
            </a:extLst>
          </p:cNvPr>
          <p:cNvSpPr txBox="1"/>
          <p:nvPr/>
        </p:nvSpPr>
        <p:spPr>
          <a:xfrm>
            <a:off x="4153742" y="1535336"/>
            <a:ext cx="541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lang="ru-RU" sz="2400" spc="-50" dirty="0">
                <a:solidFill>
                  <a:srgbClr val="003366"/>
                </a:solidFill>
                <a:latin typeface="Calibri Light"/>
                <a:cs typeface="Calibri Light"/>
              </a:rPr>
              <a:t>8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98BEA94F-4596-439D-B6BD-494EF6148D06}"/>
              </a:ext>
            </a:extLst>
          </p:cNvPr>
          <p:cNvSpPr/>
          <p:nvPr/>
        </p:nvSpPr>
        <p:spPr>
          <a:xfrm>
            <a:off x="4952191" y="1393222"/>
            <a:ext cx="1539240" cy="1115695"/>
          </a:xfrm>
          <a:custGeom>
            <a:avLst/>
            <a:gdLst/>
            <a:ahLst/>
            <a:cxnLst/>
            <a:rect l="l" t="t" r="r" b="b"/>
            <a:pathLst>
              <a:path w="1539239" h="1115695">
                <a:moveTo>
                  <a:pt x="982217" y="0"/>
                </a:moveTo>
                <a:lnTo>
                  <a:pt x="0" y="0"/>
                </a:lnTo>
                <a:lnTo>
                  <a:pt x="557022" y="557530"/>
                </a:lnTo>
                <a:lnTo>
                  <a:pt x="0" y="1115187"/>
                </a:lnTo>
                <a:lnTo>
                  <a:pt x="982217" y="1115187"/>
                </a:lnTo>
                <a:lnTo>
                  <a:pt x="1539239" y="557530"/>
                </a:lnTo>
                <a:lnTo>
                  <a:pt x="982217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F6D60724-FFDA-40AF-83A8-5BAB95298822}"/>
              </a:ext>
            </a:extLst>
          </p:cNvPr>
          <p:cNvSpPr txBox="1"/>
          <p:nvPr/>
        </p:nvSpPr>
        <p:spPr>
          <a:xfrm>
            <a:off x="5497529" y="1602391"/>
            <a:ext cx="453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 Light"/>
                <a:cs typeface="Calibri Light"/>
              </a:rPr>
              <a:t>1</a:t>
            </a:r>
            <a:endParaRPr sz="2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003366"/>
                </a:solidFill>
                <a:latin typeface="Calibri Light"/>
                <a:cs typeface="Calibri Light"/>
              </a:rPr>
              <a:t>чел.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D0FBD92D-E731-43F4-98F9-A405726BC474}"/>
              </a:ext>
            </a:extLst>
          </p:cNvPr>
          <p:cNvSpPr/>
          <p:nvPr/>
        </p:nvSpPr>
        <p:spPr>
          <a:xfrm>
            <a:off x="6515815" y="1257587"/>
            <a:ext cx="1272540" cy="1272540"/>
          </a:xfrm>
          <a:custGeom>
            <a:avLst/>
            <a:gdLst/>
            <a:ahLst/>
            <a:cxnLst/>
            <a:rect l="l" t="t" r="r" b="b"/>
            <a:pathLst>
              <a:path w="1272540" h="1272539">
                <a:moveTo>
                  <a:pt x="636269" y="0"/>
                </a:moveTo>
                <a:lnTo>
                  <a:pt x="588771" y="1778"/>
                </a:lnTo>
                <a:lnTo>
                  <a:pt x="542289" y="6857"/>
                </a:lnTo>
                <a:lnTo>
                  <a:pt x="496823" y="15367"/>
                </a:lnTo>
                <a:lnTo>
                  <a:pt x="452500" y="26924"/>
                </a:lnTo>
                <a:lnTo>
                  <a:pt x="409574" y="41529"/>
                </a:lnTo>
                <a:lnTo>
                  <a:pt x="368045" y="59181"/>
                </a:lnTo>
                <a:lnTo>
                  <a:pt x="328040" y="79501"/>
                </a:lnTo>
                <a:lnTo>
                  <a:pt x="289813" y="102488"/>
                </a:lnTo>
                <a:lnTo>
                  <a:pt x="253364" y="128016"/>
                </a:lnTo>
                <a:lnTo>
                  <a:pt x="218820" y="156082"/>
                </a:lnTo>
                <a:lnTo>
                  <a:pt x="186309" y="186309"/>
                </a:lnTo>
                <a:lnTo>
                  <a:pt x="156083" y="218821"/>
                </a:lnTo>
                <a:lnTo>
                  <a:pt x="128015" y="253365"/>
                </a:lnTo>
                <a:lnTo>
                  <a:pt x="102488" y="289813"/>
                </a:lnTo>
                <a:lnTo>
                  <a:pt x="79501" y="328041"/>
                </a:lnTo>
                <a:lnTo>
                  <a:pt x="59182" y="368046"/>
                </a:lnTo>
                <a:lnTo>
                  <a:pt x="41529" y="409575"/>
                </a:lnTo>
                <a:lnTo>
                  <a:pt x="26923" y="452500"/>
                </a:lnTo>
                <a:lnTo>
                  <a:pt x="15366" y="496824"/>
                </a:lnTo>
                <a:lnTo>
                  <a:pt x="6858" y="542290"/>
                </a:lnTo>
                <a:lnTo>
                  <a:pt x="1777" y="588772"/>
                </a:lnTo>
                <a:lnTo>
                  <a:pt x="0" y="636269"/>
                </a:lnTo>
                <a:lnTo>
                  <a:pt x="1777" y="683768"/>
                </a:lnTo>
                <a:lnTo>
                  <a:pt x="6858" y="730250"/>
                </a:lnTo>
                <a:lnTo>
                  <a:pt x="15366" y="775716"/>
                </a:lnTo>
                <a:lnTo>
                  <a:pt x="26923" y="820039"/>
                </a:lnTo>
                <a:lnTo>
                  <a:pt x="41529" y="862965"/>
                </a:lnTo>
                <a:lnTo>
                  <a:pt x="59182" y="904494"/>
                </a:lnTo>
                <a:lnTo>
                  <a:pt x="79501" y="944499"/>
                </a:lnTo>
                <a:lnTo>
                  <a:pt x="102488" y="982726"/>
                </a:lnTo>
                <a:lnTo>
                  <a:pt x="128015" y="1019175"/>
                </a:lnTo>
                <a:lnTo>
                  <a:pt x="156083" y="1053719"/>
                </a:lnTo>
                <a:lnTo>
                  <a:pt x="186309" y="1086231"/>
                </a:lnTo>
                <a:lnTo>
                  <a:pt x="218820" y="1116457"/>
                </a:lnTo>
                <a:lnTo>
                  <a:pt x="253364" y="1144524"/>
                </a:lnTo>
                <a:lnTo>
                  <a:pt x="289813" y="1170038"/>
                </a:lnTo>
                <a:lnTo>
                  <a:pt x="328040" y="1193050"/>
                </a:lnTo>
                <a:lnTo>
                  <a:pt x="368045" y="1213408"/>
                </a:lnTo>
                <a:lnTo>
                  <a:pt x="409574" y="1230960"/>
                </a:lnTo>
                <a:lnTo>
                  <a:pt x="452500" y="1245603"/>
                </a:lnTo>
                <a:lnTo>
                  <a:pt x="496823" y="1257198"/>
                </a:lnTo>
                <a:lnTo>
                  <a:pt x="542289" y="1265643"/>
                </a:lnTo>
                <a:lnTo>
                  <a:pt x="588771" y="1270800"/>
                </a:lnTo>
                <a:lnTo>
                  <a:pt x="636269" y="1272540"/>
                </a:lnTo>
                <a:lnTo>
                  <a:pt x="683767" y="1270800"/>
                </a:lnTo>
                <a:lnTo>
                  <a:pt x="730249" y="1265643"/>
                </a:lnTo>
                <a:lnTo>
                  <a:pt x="775715" y="1257198"/>
                </a:lnTo>
                <a:lnTo>
                  <a:pt x="820038" y="1245603"/>
                </a:lnTo>
                <a:lnTo>
                  <a:pt x="862964" y="1230960"/>
                </a:lnTo>
                <a:lnTo>
                  <a:pt x="904493" y="1213408"/>
                </a:lnTo>
                <a:lnTo>
                  <a:pt x="944498" y="1193050"/>
                </a:lnTo>
                <a:lnTo>
                  <a:pt x="982725" y="1170038"/>
                </a:lnTo>
                <a:lnTo>
                  <a:pt x="1019174" y="1144524"/>
                </a:lnTo>
                <a:lnTo>
                  <a:pt x="1053718" y="1116457"/>
                </a:lnTo>
                <a:lnTo>
                  <a:pt x="1086231" y="1086231"/>
                </a:lnTo>
                <a:lnTo>
                  <a:pt x="1116457" y="1053719"/>
                </a:lnTo>
                <a:lnTo>
                  <a:pt x="1144523" y="1019175"/>
                </a:lnTo>
                <a:lnTo>
                  <a:pt x="1170050" y="982726"/>
                </a:lnTo>
                <a:lnTo>
                  <a:pt x="1193038" y="944499"/>
                </a:lnTo>
                <a:lnTo>
                  <a:pt x="1213358" y="904494"/>
                </a:lnTo>
                <a:lnTo>
                  <a:pt x="1231011" y="862965"/>
                </a:lnTo>
                <a:lnTo>
                  <a:pt x="1245615" y="820039"/>
                </a:lnTo>
                <a:lnTo>
                  <a:pt x="1257172" y="775716"/>
                </a:lnTo>
                <a:lnTo>
                  <a:pt x="1265682" y="730250"/>
                </a:lnTo>
                <a:lnTo>
                  <a:pt x="1270762" y="683768"/>
                </a:lnTo>
                <a:lnTo>
                  <a:pt x="1272539" y="636269"/>
                </a:lnTo>
                <a:lnTo>
                  <a:pt x="1270762" y="588772"/>
                </a:lnTo>
                <a:lnTo>
                  <a:pt x="1265682" y="542290"/>
                </a:lnTo>
                <a:lnTo>
                  <a:pt x="1257172" y="496824"/>
                </a:lnTo>
                <a:lnTo>
                  <a:pt x="1245615" y="452500"/>
                </a:lnTo>
                <a:lnTo>
                  <a:pt x="1231011" y="409575"/>
                </a:lnTo>
                <a:lnTo>
                  <a:pt x="1213358" y="368046"/>
                </a:lnTo>
                <a:lnTo>
                  <a:pt x="1193038" y="328041"/>
                </a:lnTo>
                <a:lnTo>
                  <a:pt x="1170050" y="289813"/>
                </a:lnTo>
                <a:lnTo>
                  <a:pt x="1144523" y="253365"/>
                </a:lnTo>
                <a:lnTo>
                  <a:pt x="1116457" y="218821"/>
                </a:lnTo>
                <a:lnTo>
                  <a:pt x="1086231" y="186309"/>
                </a:lnTo>
                <a:lnTo>
                  <a:pt x="1053718" y="156082"/>
                </a:lnTo>
                <a:lnTo>
                  <a:pt x="1019174" y="128016"/>
                </a:lnTo>
                <a:lnTo>
                  <a:pt x="982725" y="102488"/>
                </a:lnTo>
                <a:lnTo>
                  <a:pt x="944498" y="79501"/>
                </a:lnTo>
                <a:lnTo>
                  <a:pt x="904493" y="59181"/>
                </a:lnTo>
                <a:lnTo>
                  <a:pt x="862964" y="41529"/>
                </a:lnTo>
                <a:lnTo>
                  <a:pt x="820038" y="26924"/>
                </a:lnTo>
                <a:lnTo>
                  <a:pt x="775715" y="15367"/>
                </a:lnTo>
                <a:lnTo>
                  <a:pt x="730249" y="6857"/>
                </a:lnTo>
                <a:lnTo>
                  <a:pt x="683767" y="1778"/>
                </a:lnTo>
                <a:lnTo>
                  <a:pt x="63626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FA3B34FD-A498-4703-841B-98A18EC56560}"/>
              </a:ext>
            </a:extLst>
          </p:cNvPr>
          <p:cNvSpPr txBox="1"/>
          <p:nvPr/>
        </p:nvSpPr>
        <p:spPr>
          <a:xfrm>
            <a:off x="6870653" y="1478947"/>
            <a:ext cx="560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lang="ru-RU" sz="2400" b="1" spc="-50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чел.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046F4CD8-B863-4C76-B53F-878E8BA25C98}"/>
              </a:ext>
            </a:extLst>
          </p:cNvPr>
          <p:cNvSpPr txBox="1"/>
          <p:nvPr/>
        </p:nvSpPr>
        <p:spPr>
          <a:xfrm>
            <a:off x="1131506" y="627175"/>
            <a:ext cx="7772400" cy="71301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422140">
              <a:lnSpc>
                <a:spcPct val="100000"/>
              </a:lnSpc>
              <a:spcBef>
                <a:spcPts val="600"/>
              </a:spcBef>
            </a:pPr>
            <a:r>
              <a:rPr lang="en-US" b="1" spc="-30" dirty="0">
                <a:solidFill>
                  <a:srgbClr val="003366"/>
                </a:solidFill>
                <a:latin typeface="Calibri"/>
                <a:cs typeface="Calibri"/>
              </a:rPr>
              <a:t>             </a:t>
            </a:r>
            <a:r>
              <a:rPr lang="ru-RU" b="1" spc="-30" dirty="0">
                <a:solidFill>
                  <a:srgbClr val="003366"/>
                </a:solidFill>
                <a:latin typeface="Calibri"/>
                <a:cs typeface="Calibri"/>
              </a:rPr>
              <a:t>Основной период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1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r>
              <a:rPr sz="20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4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предмета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ED7B16-E922-4124-B0D4-141A1CE5A23B}"/>
              </a:ext>
            </a:extLst>
          </p:cNvPr>
          <p:cNvSpPr txBox="1"/>
          <p:nvPr/>
        </p:nvSpPr>
        <p:spPr>
          <a:xfrm>
            <a:off x="2834278" y="622425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 чел. - </a:t>
            </a:r>
            <a:r>
              <a:rPr lang="ru-RU" sz="1600" dirty="0" err="1"/>
              <a:t>Керес</a:t>
            </a:r>
            <a:br>
              <a:rPr lang="ru-RU" sz="1600" dirty="0"/>
            </a:br>
            <a:r>
              <a:rPr lang="ru-RU" sz="1600" dirty="0"/>
              <a:t>2 чел. - </a:t>
            </a:r>
            <a:r>
              <a:rPr lang="ru-RU" sz="1600" dirty="0" err="1"/>
              <a:t>Подтыбок</a:t>
            </a:r>
            <a:endParaRPr lang="ru-RU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C22A48-62DD-4BB8-8482-C39DE497E649}"/>
              </a:ext>
            </a:extLst>
          </p:cNvPr>
          <p:cNvSpPr txBox="1"/>
          <p:nvPr/>
        </p:nvSpPr>
        <p:spPr>
          <a:xfrm>
            <a:off x="703155" y="6170224"/>
            <a:ext cx="218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 чел. – </a:t>
            </a:r>
            <a:r>
              <a:rPr lang="ru-RU" sz="1600" dirty="0" err="1"/>
              <a:t>Аджером</a:t>
            </a:r>
            <a:endParaRPr lang="ru-RU" sz="1600" dirty="0"/>
          </a:p>
          <a:p>
            <a:r>
              <a:rPr lang="ru-RU" sz="1600" dirty="0"/>
              <a:t>1 чел. - Корткерос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548132-8C6A-4E05-90E3-91DCF5CF19F9}"/>
              </a:ext>
            </a:extLst>
          </p:cNvPr>
          <p:cNvSpPr txBox="1"/>
          <p:nvPr/>
        </p:nvSpPr>
        <p:spPr>
          <a:xfrm>
            <a:off x="4692985" y="6222491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 чел. - </a:t>
            </a:r>
            <a:r>
              <a:rPr lang="ru-RU" sz="1600" dirty="0" err="1"/>
              <a:t>Подъельск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8522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782" y="121665"/>
            <a:ext cx="382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Участники</a:t>
            </a:r>
            <a:r>
              <a:rPr sz="2400" spc="-25" dirty="0"/>
              <a:t> </a:t>
            </a:r>
            <a:r>
              <a:rPr sz="2400" dirty="0"/>
              <a:t>ЕГЭ</a:t>
            </a:r>
            <a:r>
              <a:rPr sz="2400" spc="-30" dirty="0"/>
              <a:t> </a:t>
            </a:r>
            <a:r>
              <a:rPr sz="2400" dirty="0"/>
              <a:t>в</a:t>
            </a:r>
            <a:r>
              <a:rPr sz="2400" spc="-20" dirty="0"/>
              <a:t> </a:t>
            </a:r>
            <a:r>
              <a:rPr sz="2400" dirty="0"/>
              <a:t>202</a:t>
            </a:r>
            <a:r>
              <a:rPr lang="ru-RU" sz="2400" dirty="0"/>
              <a:t>4</a:t>
            </a:r>
            <a:r>
              <a:rPr sz="2400" spc="-20" dirty="0"/>
              <a:t> году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000490" cy="4692650"/>
            <a:chOff x="0" y="0"/>
            <a:chExt cx="9000490" cy="46926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81456" cy="883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51482" y="3579114"/>
              <a:ext cx="3625850" cy="0"/>
            </a:xfrm>
            <a:custGeom>
              <a:avLst/>
              <a:gdLst/>
              <a:ahLst/>
              <a:cxnLst/>
              <a:rect l="l" t="t" r="r" b="b"/>
              <a:pathLst>
                <a:path w="3625850">
                  <a:moveTo>
                    <a:pt x="2857500" y="0"/>
                  </a:moveTo>
                  <a:lnTo>
                    <a:pt x="3625596" y="0"/>
                  </a:lnTo>
                </a:path>
                <a:path w="3625850">
                  <a:moveTo>
                    <a:pt x="0" y="0"/>
                  </a:moveTo>
                  <a:lnTo>
                    <a:pt x="2054352" y="0"/>
                  </a:lnTo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6908" y="3540251"/>
              <a:ext cx="974090" cy="44450"/>
            </a:xfrm>
            <a:custGeom>
              <a:avLst/>
              <a:gdLst/>
              <a:ahLst/>
              <a:cxnLst/>
              <a:rect l="l" t="t" r="r" b="b"/>
              <a:pathLst>
                <a:path w="974090" h="44450">
                  <a:moveTo>
                    <a:pt x="916000" y="16332"/>
                  </a:moveTo>
                  <a:lnTo>
                    <a:pt x="0" y="16332"/>
                  </a:lnTo>
                  <a:lnTo>
                    <a:pt x="0" y="27813"/>
                  </a:lnTo>
                  <a:lnTo>
                    <a:pt x="916000" y="27813"/>
                  </a:lnTo>
                  <a:lnTo>
                    <a:pt x="916000" y="16332"/>
                  </a:lnTo>
                  <a:close/>
                </a:path>
                <a:path w="974090" h="44450">
                  <a:moveTo>
                    <a:pt x="973582" y="22098"/>
                  </a:moveTo>
                  <a:lnTo>
                    <a:pt x="958596" y="16383"/>
                  </a:lnTo>
                  <a:lnTo>
                    <a:pt x="916051" y="0"/>
                  </a:lnTo>
                  <a:lnTo>
                    <a:pt x="916051" y="44196"/>
                  </a:lnTo>
                  <a:lnTo>
                    <a:pt x="958596" y="27813"/>
                  </a:lnTo>
                  <a:lnTo>
                    <a:pt x="973582" y="22098"/>
                  </a:lnTo>
                  <a:close/>
                </a:path>
              </a:pathLst>
            </a:custGeom>
            <a:solidFill>
              <a:srgbClr val="091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5727" y="3198876"/>
              <a:ext cx="831850" cy="831850"/>
            </a:xfrm>
            <a:custGeom>
              <a:avLst/>
              <a:gdLst/>
              <a:ahLst/>
              <a:cxnLst/>
              <a:rect l="l" t="t" r="r" b="b"/>
              <a:pathLst>
                <a:path w="831850" h="831850">
                  <a:moveTo>
                    <a:pt x="415798" y="0"/>
                  </a:moveTo>
                  <a:lnTo>
                    <a:pt x="367411" y="2794"/>
                  </a:lnTo>
                  <a:lnTo>
                    <a:pt x="320548" y="10922"/>
                  </a:lnTo>
                  <a:lnTo>
                    <a:pt x="275590" y="24257"/>
                  </a:lnTo>
                  <a:lnTo>
                    <a:pt x="233045" y="42290"/>
                  </a:lnTo>
                  <a:lnTo>
                    <a:pt x="192913" y="64770"/>
                  </a:lnTo>
                  <a:lnTo>
                    <a:pt x="155829" y="91312"/>
                  </a:lnTo>
                  <a:lnTo>
                    <a:pt x="121793" y="121793"/>
                  </a:lnTo>
                  <a:lnTo>
                    <a:pt x="91313" y="155828"/>
                  </a:lnTo>
                  <a:lnTo>
                    <a:pt x="64770" y="192912"/>
                  </a:lnTo>
                  <a:lnTo>
                    <a:pt x="42291" y="233045"/>
                  </a:lnTo>
                  <a:lnTo>
                    <a:pt x="24257" y="275589"/>
                  </a:lnTo>
                  <a:lnTo>
                    <a:pt x="10922" y="320548"/>
                  </a:lnTo>
                  <a:lnTo>
                    <a:pt x="2794" y="367411"/>
                  </a:lnTo>
                  <a:lnTo>
                    <a:pt x="0" y="415798"/>
                  </a:lnTo>
                  <a:lnTo>
                    <a:pt x="2794" y="464312"/>
                  </a:lnTo>
                  <a:lnTo>
                    <a:pt x="10922" y="511175"/>
                  </a:lnTo>
                  <a:lnTo>
                    <a:pt x="24257" y="556132"/>
                  </a:lnTo>
                  <a:lnTo>
                    <a:pt x="42291" y="598678"/>
                  </a:lnTo>
                  <a:lnTo>
                    <a:pt x="64770" y="638810"/>
                  </a:lnTo>
                  <a:lnTo>
                    <a:pt x="91313" y="675894"/>
                  </a:lnTo>
                  <a:lnTo>
                    <a:pt x="121793" y="709930"/>
                  </a:lnTo>
                  <a:lnTo>
                    <a:pt x="155829" y="740410"/>
                  </a:lnTo>
                  <a:lnTo>
                    <a:pt x="192913" y="766953"/>
                  </a:lnTo>
                  <a:lnTo>
                    <a:pt x="233045" y="789432"/>
                  </a:lnTo>
                  <a:lnTo>
                    <a:pt x="275590" y="807466"/>
                  </a:lnTo>
                  <a:lnTo>
                    <a:pt x="320548" y="820674"/>
                  </a:lnTo>
                  <a:lnTo>
                    <a:pt x="367411" y="828929"/>
                  </a:lnTo>
                  <a:lnTo>
                    <a:pt x="415798" y="831723"/>
                  </a:lnTo>
                  <a:lnTo>
                    <a:pt x="464312" y="828929"/>
                  </a:lnTo>
                  <a:lnTo>
                    <a:pt x="511175" y="820674"/>
                  </a:lnTo>
                  <a:lnTo>
                    <a:pt x="556133" y="807466"/>
                  </a:lnTo>
                  <a:lnTo>
                    <a:pt x="598678" y="789432"/>
                  </a:lnTo>
                  <a:lnTo>
                    <a:pt x="638810" y="766953"/>
                  </a:lnTo>
                  <a:lnTo>
                    <a:pt x="675894" y="740410"/>
                  </a:lnTo>
                  <a:lnTo>
                    <a:pt x="709930" y="709930"/>
                  </a:lnTo>
                  <a:lnTo>
                    <a:pt x="740410" y="675894"/>
                  </a:lnTo>
                  <a:lnTo>
                    <a:pt x="766953" y="638810"/>
                  </a:lnTo>
                  <a:lnTo>
                    <a:pt x="789432" y="598678"/>
                  </a:lnTo>
                  <a:lnTo>
                    <a:pt x="807466" y="556132"/>
                  </a:lnTo>
                  <a:lnTo>
                    <a:pt x="820674" y="511175"/>
                  </a:lnTo>
                  <a:lnTo>
                    <a:pt x="828929" y="464312"/>
                  </a:lnTo>
                  <a:lnTo>
                    <a:pt x="831723" y="415798"/>
                  </a:lnTo>
                  <a:lnTo>
                    <a:pt x="828929" y="367411"/>
                  </a:lnTo>
                  <a:lnTo>
                    <a:pt x="820674" y="320548"/>
                  </a:lnTo>
                  <a:lnTo>
                    <a:pt x="807466" y="275589"/>
                  </a:lnTo>
                  <a:lnTo>
                    <a:pt x="789432" y="233045"/>
                  </a:lnTo>
                  <a:lnTo>
                    <a:pt x="766953" y="192912"/>
                  </a:lnTo>
                  <a:lnTo>
                    <a:pt x="740410" y="155828"/>
                  </a:lnTo>
                  <a:lnTo>
                    <a:pt x="709930" y="121793"/>
                  </a:lnTo>
                  <a:lnTo>
                    <a:pt x="675894" y="91312"/>
                  </a:lnTo>
                  <a:lnTo>
                    <a:pt x="638810" y="64770"/>
                  </a:lnTo>
                  <a:lnTo>
                    <a:pt x="598678" y="42290"/>
                  </a:lnTo>
                  <a:lnTo>
                    <a:pt x="556133" y="24257"/>
                  </a:lnTo>
                  <a:lnTo>
                    <a:pt x="511175" y="10922"/>
                  </a:lnTo>
                  <a:lnTo>
                    <a:pt x="464312" y="2794"/>
                  </a:lnTo>
                  <a:lnTo>
                    <a:pt x="41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6489" y="2420873"/>
              <a:ext cx="5631180" cy="2261870"/>
            </a:xfrm>
            <a:custGeom>
              <a:avLst/>
              <a:gdLst/>
              <a:ahLst/>
              <a:cxnLst/>
              <a:rect l="l" t="t" r="r" b="b"/>
              <a:pathLst>
                <a:path w="5631180" h="2261870">
                  <a:moveTo>
                    <a:pt x="0" y="1194562"/>
                  </a:moveTo>
                  <a:lnTo>
                    <a:pt x="2793" y="1146175"/>
                  </a:lnTo>
                  <a:lnTo>
                    <a:pt x="10922" y="1099312"/>
                  </a:lnTo>
                  <a:lnTo>
                    <a:pt x="24257" y="1054353"/>
                  </a:lnTo>
                  <a:lnTo>
                    <a:pt x="42291" y="1011809"/>
                  </a:lnTo>
                  <a:lnTo>
                    <a:pt x="64770" y="971676"/>
                  </a:lnTo>
                  <a:lnTo>
                    <a:pt x="91312" y="934592"/>
                  </a:lnTo>
                  <a:lnTo>
                    <a:pt x="121793" y="900556"/>
                  </a:lnTo>
                  <a:lnTo>
                    <a:pt x="155829" y="870076"/>
                  </a:lnTo>
                  <a:lnTo>
                    <a:pt x="192912" y="843534"/>
                  </a:lnTo>
                  <a:lnTo>
                    <a:pt x="233045" y="821054"/>
                  </a:lnTo>
                  <a:lnTo>
                    <a:pt x="275590" y="803021"/>
                  </a:lnTo>
                  <a:lnTo>
                    <a:pt x="320548" y="789686"/>
                  </a:lnTo>
                  <a:lnTo>
                    <a:pt x="367411" y="781558"/>
                  </a:lnTo>
                  <a:lnTo>
                    <a:pt x="415798" y="778763"/>
                  </a:lnTo>
                  <a:lnTo>
                    <a:pt x="464312" y="781558"/>
                  </a:lnTo>
                  <a:lnTo>
                    <a:pt x="511175" y="789686"/>
                  </a:lnTo>
                  <a:lnTo>
                    <a:pt x="556133" y="803021"/>
                  </a:lnTo>
                  <a:lnTo>
                    <a:pt x="598678" y="821054"/>
                  </a:lnTo>
                  <a:lnTo>
                    <a:pt x="638810" y="843534"/>
                  </a:lnTo>
                  <a:lnTo>
                    <a:pt x="675894" y="870076"/>
                  </a:lnTo>
                  <a:lnTo>
                    <a:pt x="709930" y="900556"/>
                  </a:lnTo>
                  <a:lnTo>
                    <a:pt x="740410" y="934592"/>
                  </a:lnTo>
                  <a:lnTo>
                    <a:pt x="766953" y="971676"/>
                  </a:lnTo>
                  <a:lnTo>
                    <a:pt x="789432" y="1011809"/>
                  </a:lnTo>
                  <a:lnTo>
                    <a:pt x="807466" y="1054353"/>
                  </a:lnTo>
                  <a:lnTo>
                    <a:pt x="820674" y="1099312"/>
                  </a:lnTo>
                  <a:lnTo>
                    <a:pt x="828929" y="1146175"/>
                  </a:lnTo>
                  <a:lnTo>
                    <a:pt x="831723" y="1194562"/>
                  </a:lnTo>
                  <a:lnTo>
                    <a:pt x="828929" y="1243076"/>
                  </a:lnTo>
                  <a:lnTo>
                    <a:pt x="820674" y="1289939"/>
                  </a:lnTo>
                  <a:lnTo>
                    <a:pt x="807466" y="1334896"/>
                  </a:lnTo>
                  <a:lnTo>
                    <a:pt x="789432" y="1377442"/>
                  </a:lnTo>
                  <a:lnTo>
                    <a:pt x="766953" y="1417574"/>
                  </a:lnTo>
                  <a:lnTo>
                    <a:pt x="740410" y="1454658"/>
                  </a:lnTo>
                  <a:lnTo>
                    <a:pt x="709930" y="1488694"/>
                  </a:lnTo>
                  <a:lnTo>
                    <a:pt x="675894" y="1519174"/>
                  </a:lnTo>
                  <a:lnTo>
                    <a:pt x="638810" y="1545717"/>
                  </a:lnTo>
                  <a:lnTo>
                    <a:pt x="598678" y="1568195"/>
                  </a:lnTo>
                  <a:lnTo>
                    <a:pt x="556133" y="1586230"/>
                  </a:lnTo>
                  <a:lnTo>
                    <a:pt x="511175" y="1599438"/>
                  </a:lnTo>
                  <a:lnTo>
                    <a:pt x="464312" y="1607693"/>
                  </a:lnTo>
                  <a:lnTo>
                    <a:pt x="415798" y="1610487"/>
                  </a:lnTo>
                  <a:lnTo>
                    <a:pt x="367411" y="1607693"/>
                  </a:lnTo>
                  <a:lnTo>
                    <a:pt x="320548" y="1599438"/>
                  </a:lnTo>
                  <a:lnTo>
                    <a:pt x="275590" y="1586230"/>
                  </a:lnTo>
                  <a:lnTo>
                    <a:pt x="233045" y="1568195"/>
                  </a:lnTo>
                  <a:lnTo>
                    <a:pt x="192912" y="1545717"/>
                  </a:lnTo>
                  <a:lnTo>
                    <a:pt x="155829" y="1519174"/>
                  </a:lnTo>
                  <a:lnTo>
                    <a:pt x="121793" y="1488694"/>
                  </a:lnTo>
                  <a:lnTo>
                    <a:pt x="91312" y="1454658"/>
                  </a:lnTo>
                  <a:lnTo>
                    <a:pt x="64770" y="1417574"/>
                  </a:lnTo>
                  <a:lnTo>
                    <a:pt x="42291" y="1377442"/>
                  </a:lnTo>
                  <a:lnTo>
                    <a:pt x="24257" y="1334896"/>
                  </a:lnTo>
                  <a:lnTo>
                    <a:pt x="10922" y="1289939"/>
                  </a:lnTo>
                  <a:lnTo>
                    <a:pt x="2793" y="1243076"/>
                  </a:lnTo>
                  <a:lnTo>
                    <a:pt x="0" y="1194562"/>
                  </a:lnTo>
                  <a:close/>
                </a:path>
                <a:path w="5631180" h="2261870">
                  <a:moveTo>
                    <a:pt x="1600200" y="1225550"/>
                  </a:moveTo>
                  <a:lnTo>
                    <a:pt x="1602994" y="1177036"/>
                  </a:lnTo>
                  <a:lnTo>
                    <a:pt x="1611122" y="1130046"/>
                  </a:lnTo>
                  <a:lnTo>
                    <a:pt x="1624457" y="1085088"/>
                  </a:lnTo>
                  <a:lnTo>
                    <a:pt x="1642490" y="1042415"/>
                  </a:lnTo>
                  <a:lnTo>
                    <a:pt x="1664970" y="1002411"/>
                  </a:lnTo>
                  <a:lnTo>
                    <a:pt x="1691513" y="965200"/>
                  </a:lnTo>
                  <a:lnTo>
                    <a:pt x="1721993" y="931163"/>
                  </a:lnTo>
                  <a:lnTo>
                    <a:pt x="1756029" y="900684"/>
                  </a:lnTo>
                  <a:lnTo>
                    <a:pt x="1793113" y="874013"/>
                  </a:lnTo>
                  <a:lnTo>
                    <a:pt x="1833245" y="851535"/>
                  </a:lnTo>
                  <a:lnTo>
                    <a:pt x="1875789" y="833501"/>
                  </a:lnTo>
                  <a:lnTo>
                    <a:pt x="1920748" y="820292"/>
                  </a:lnTo>
                  <a:lnTo>
                    <a:pt x="1967611" y="812038"/>
                  </a:lnTo>
                  <a:lnTo>
                    <a:pt x="2015998" y="809243"/>
                  </a:lnTo>
                  <a:lnTo>
                    <a:pt x="2064512" y="812038"/>
                  </a:lnTo>
                  <a:lnTo>
                    <a:pt x="2111375" y="820292"/>
                  </a:lnTo>
                  <a:lnTo>
                    <a:pt x="2156333" y="833501"/>
                  </a:lnTo>
                  <a:lnTo>
                    <a:pt x="2198878" y="851535"/>
                  </a:lnTo>
                  <a:lnTo>
                    <a:pt x="2239010" y="874013"/>
                  </a:lnTo>
                  <a:lnTo>
                    <a:pt x="2276094" y="900684"/>
                  </a:lnTo>
                  <a:lnTo>
                    <a:pt x="2310130" y="931163"/>
                  </a:lnTo>
                  <a:lnTo>
                    <a:pt x="2340610" y="965200"/>
                  </a:lnTo>
                  <a:lnTo>
                    <a:pt x="2367153" y="1002411"/>
                  </a:lnTo>
                  <a:lnTo>
                    <a:pt x="2389632" y="1042415"/>
                  </a:lnTo>
                  <a:lnTo>
                    <a:pt x="2407666" y="1085088"/>
                  </a:lnTo>
                  <a:lnTo>
                    <a:pt x="2421001" y="1130046"/>
                  </a:lnTo>
                  <a:lnTo>
                    <a:pt x="2429129" y="1177036"/>
                  </a:lnTo>
                  <a:lnTo>
                    <a:pt x="2431923" y="1225550"/>
                  </a:lnTo>
                  <a:lnTo>
                    <a:pt x="2429129" y="1274064"/>
                  </a:lnTo>
                  <a:lnTo>
                    <a:pt x="2421001" y="1320927"/>
                  </a:lnTo>
                  <a:lnTo>
                    <a:pt x="2407666" y="1365884"/>
                  </a:lnTo>
                  <a:lnTo>
                    <a:pt x="2389632" y="1408557"/>
                  </a:lnTo>
                  <a:lnTo>
                    <a:pt x="2367153" y="1448689"/>
                  </a:lnTo>
                  <a:lnTo>
                    <a:pt x="2340610" y="1485900"/>
                  </a:lnTo>
                  <a:lnTo>
                    <a:pt x="2310130" y="1519808"/>
                  </a:lnTo>
                  <a:lnTo>
                    <a:pt x="2276094" y="1550289"/>
                  </a:lnTo>
                  <a:lnTo>
                    <a:pt x="2239010" y="1576958"/>
                  </a:lnTo>
                  <a:lnTo>
                    <a:pt x="2198878" y="1599438"/>
                  </a:lnTo>
                  <a:lnTo>
                    <a:pt x="2156333" y="1617471"/>
                  </a:lnTo>
                  <a:lnTo>
                    <a:pt x="2111375" y="1630807"/>
                  </a:lnTo>
                  <a:lnTo>
                    <a:pt x="2064512" y="1638934"/>
                  </a:lnTo>
                  <a:lnTo>
                    <a:pt x="2015998" y="1641728"/>
                  </a:lnTo>
                  <a:lnTo>
                    <a:pt x="1967611" y="1638934"/>
                  </a:lnTo>
                  <a:lnTo>
                    <a:pt x="1920748" y="1630807"/>
                  </a:lnTo>
                  <a:lnTo>
                    <a:pt x="1875789" y="1617471"/>
                  </a:lnTo>
                  <a:lnTo>
                    <a:pt x="1833245" y="1599438"/>
                  </a:lnTo>
                  <a:lnTo>
                    <a:pt x="1793113" y="1576958"/>
                  </a:lnTo>
                  <a:lnTo>
                    <a:pt x="1756029" y="1550289"/>
                  </a:lnTo>
                  <a:lnTo>
                    <a:pt x="1721993" y="1519808"/>
                  </a:lnTo>
                  <a:lnTo>
                    <a:pt x="1691513" y="1485900"/>
                  </a:lnTo>
                  <a:lnTo>
                    <a:pt x="1664970" y="1448689"/>
                  </a:lnTo>
                  <a:lnTo>
                    <a:pt x="1642490" y="1408557"/>
                  </a:lnTo>
                  <a:lnTo>
                    <a:pt x="1624457" y="1365884"/>
                  </a:lnTo>
                  <a:lnTo>
                    <a:pt x="1611122" y="1320927"/>
                  </a:lnTo>
                  <a:lnTo>
                    <a:pt x="1602994" y="1274064"/>
                  </a:lnTo>
                  <a:lnTo>
                    <a:pt x="1600200" y="1225550"/>
                  </a:lnTo>
                  <a:close/>
                </a:path>
                <a:path w="5631180" h="2261870">
                  <a:moveTo>
                    <a:pt x="2028189" y="2261616"/>
                  </a:moveTo>
                  <a:lnTo>
                    <a:pt x="2028189" y="1621917"/>
                  </a:lnTo>
                </a:path>
                <a:path w="5631180" h="2261870">
                  <a:moveTo>
                    <a:pt x="3629914" y="766952"/>
                  </a:moveTo>
                  <a:lnTo>
                    <a:pt x="3629914" y="0"/>
                  </a:lnTo>
                </a:path>
                <a:path w="5631180" h="2261870">
                  <a:moveTo>
                    <a:pt x="3198876" y="1194689"/>
                  </a:moveTo>
                  <a:lnTo>
                    <a:pt x="3201670" y="1146175"/>
                  </a:lnTo>
                  <a:lnTo>
                    <a:pt x="3209798" y="1099312"/>
                  </a:lnTo>
                  <a:lnTo>
                    <a:pt x="3223133" y="1054480"/>
                  </a:lnTo>
                  <a:lnTo>
                    <a:pt x="3241167" y="1011809"/>
                  </a:lnTo>
                  <a:lnTo>
                    <a:pt x="3263646" y="971676"/>
                  </a:lnTo>
                  <a:lnTo>
                    <a:pt x="3290189" y="934592"/>
                  </a:lnTo>
                  <a:lnTo>
                    <a:pt x="3320669" y="900556"/>
                  </a:lnTo>
                  <a:lnTo>
                    <a:pt x="3354705" y="870076"/>
                  </a:lnTo>
                  <a:lnTo>
                    <a:pt x="3391789" y="843534"/>
                  </a:lnTo>
                  <a:lnTo>
                    <a:pt x="3431921" y="821054"/>
                  </a:lnTo>
                  <a:lnTo>
                    <a:pt x="3474466" y="803021"/>
                  </a:lnTo>
                  <a:lnTo>
                    <a:pt x="3519424" y="789686"/>
                  </a:lnTo>
                  <a:lnTo>
                    <a:pt x="3566287" y="781558"/>
                  </a:lnTo>
                  <a:lnTo>
                    <a:pt x="3614674" y="778763"/>
                  </a:lnTo>
                  <a:lnTo>
                    <a:pt x="3663188" y="781558"/>
                  </a:lnTo>
                  <a:lnTo>
                    <a:pt x="3710051" y="789686"/>
                  </a:lnTo>
                  <a:lnTo>
                    <a:pt x="3755009" y="803021"/>
                  </a:lnTo>
                  <a:lnTo>
                    <a:pt x="3797554" y="821054"/>
                  </a:lnTo>
                  <a:lnTo>
                    <a:pt x="3837686" y="843534"/>
                  </a:lnTo>
                  <a:lnTo>
                    <a:pt x="3874770" y="870076"/>
                  </a:lnTo>
                  <a:lnTo>
                    <a:pt x="3908806" y="900556"/>
                  </a:lnTo>
                  <a:lnTo>
                    <a:pt x="3939286" y="934592"/>
                  </a:lnTo>
                  <a:lnTo>
                    <a:pt x="3965829" y="971676"/>
                  </a:lnTo>
                  <a:lnTo>
                    <a:pt x="3988308" y="1011809"/>
                  </a:lnTo>
                  <a:lnTo>
                    <a:pt x="4006342" y="1054480"/>
                  </a:lnTo>
                  <a:lnTo>
                    <a:pt x="4019677" y="1099312"/>
                  </a:lnTo>
                  <a:lnTo>
                    <a:pt x="4027805" y="1146175"/>
                  </a:lnTo>
                  <a:lnTo>
                    <a:pt x="4030599" y="1194689"/>
                  </a:lnTo>
                  <a:lnTo>
                    <a:pt x="4027805" y="1243202"/>
                  </a:lnTo>
                  <a:lnTo>
                    <a:pt x="4019677" y="1290065"/>
                  </a:lnTo>
                  <a:lnTo>
                    <a:pt x="4006342" y="1335024"/>
                  </a:lnTo>
                  <a:lnTo>
                    <a:pt x="3988308" y="1377695"/>
                  </a:lnTo>
                  <a:lnTo>
                    <a:pt x="3965829" y="1417701"/>
                  </a:lnTo>
                  <a:lnTo>
                    <a:pt x="3939286" y="1454912"/>
                  </a:lnTo>
                  <a:lnTo>
                    <a:pt x="3908806" y="1488820"/>
                  </a:lnTo>
                  <a:lnTo>
                    <a:pt x="3874770" y="1519301"/>
                  </a:lnTo>
                  <a:lnTo>
                    <a:pt x="3837686" y="1545970"/>
                  </a:lnTo>
                  <a:lnTo>
                    <a:pt x="3797554" y="1568450"/>
                  </a:lnTo>
                  <a:lnTo>
                    <a:pt x="3755009" y="1586483"/>
                  </a:lnTo>
                  <a:lnTo>
                    <a:pt x="3710051" y="1599692"/>
                  </a:lnTo>
                  <a:lnTo>
                    <a:pt x="3663188" y="1607946"/>
                  </a:lnTo>
                  <a:lnTo>
                    <a:pt x="3614674" y="1610740"/>
                  </a:lnTo>
                  <a:lnTo>
                    <a:pt x="3566287" y="1607946"/>
                  </a:lnTo>
                  <a:lnTo>
                    <a:pt x="3519424" y="1599692"/>
                  </a:lnTo>
                  <a:lnTo>
                    <a:pt x="3474466" y="1586483"/>
                  </a:lnTo>
                  <a:lnTo>
                    <a:pt x="3431921" y="1568450"/>
                  </a:lnTo>
                  <a:lnTo>
                    <a:pt x="3391789" y="1545970"/>
                  </a:lnTo>
                  <a:lnTo>
                    <a:pt x="3354705" y="1519301"/>
                  </a:lnTo>
                  <a:lnTo>
                    <a:pt x="3320669" y="1488820"/>
                  </a:lnTo>
                  <a:lnTo>
                    <a:pt x="3290189" y="1454912"/>
                  </a:lnTo>
                  <a:lnTo>
                    <a:pt x="3263646" y="1417701"/>
                  </a:lnTo>
                  <a:lnTo>
                    <a:pt x="3241167" y="1377695"/>
                  </a:lnTo>
                  <a:lnTo>
                    <a:pt x="3223133" y="1335024"/>
                  </a:lnTo>
                  <a:lnTo>
                    <a:pt x="3209798" y="1290065"/>
                  </a:lnTo>
                  <a:lnTo>
                    <a:pt x="3201670" y="1243202"/>
                  </a:lnTo>
                  <a:lnTo>
                    <a:pt x="3198876" y="1194689"/>
                  </a:lnTo>
                  <a:close/>
                </a:path>
                <a:path w="5631180" h="2261870">
                  <a:moveTo>
                    <a:pt x="4799076" y="1158113"/>
                  </a:moveTo>
                  <a:lnTo>
                    <a:pt x="4801870" y="1109599"/>
                  </a:lnTo>
                  <a:lnTo>
                    <a:pt x="4809998" y="1062736"/>
                  </a:lnTo>
                  <a:lnTo>
                    <a:pt x="4823333" y="1017904"/>
                  </a:lnTo>
                  <a:lnTo>
                    <a:pt x="4841367" y="975233"/>
                  </a:lnTo>
                  <a:lnTo>
                    <a:pt x="4863845" y="935227"/>
                  </a:lnTo>
                  <a:lnTo>
                    <a:pt x="4890389" y="898016"/>
                  </a:lnTo>
                  <a:lnTo>
                    <a:pt x="4920869" y="863980"/>
                  </a:lnTo>
                  <a:lnTo>
                    <a:pt x="4954905" y="833627"/>
                  </a:lnTo>
                  <a:lnTo>
                    <a:pt x="4991989" y="806958"/>
                  </a:lnTo>
                  <a:lnTo>
                    <a:pt x="5032120" y="784478"/>
                  </a:lnTo>
                  <a:lnTo>
                    <a:pt x="5074666" y="766445"/>
                  </a:lnTo>
                  <a:lnTo>
                    <a:pt x="5119624" y="753237"/>
                  </a:lnTo>
                  <a:lnTo>
                    <a:pt x="5166487" y="744981"/>
                  </a:lnTo>
                  <a:lnTo>
                    <a:pt x="5214874" y="742188"/>
                  </a:lnTo>
                  <a:lnTo>
                    <a:pt x="5263388" y="744981"/>
                  </a:lnTo>
                  <a:lnTo>
                    <a:pt x="5310251" y="753237"/>
                  </a:lnTo>
                  <a:lnTo>
                    <a:pt x="5355209" y="766445"/>
                  </a:lnTo>
                  <a:lnTo>
                    <a:pt x="5397754" y="784478"/>
                  </a:lnTo>
                  <a:lnTo>
                    <a:pt x="5437886" y="806958"/>
                  </a:lnTo>
                  <a:lnTo>
                    <a:pt x="5474970" y="833627"/>
                  </a:lnTo>
                  <a:lnTo>
                    <a:pt x="5509006" y="863980"/>
                  </a:lnTo>
                  <a:lnTo>
                    <a:pt x="5539486" y="898016"/>
                  </a:lnTo>
                  <a:lnTo>
                    <a:pt x="5566029" y="935227"/>
                  </a:lnTo>
                  <a:lnTo>
                    <a:pt x="5588508" y="975233"/>
                  </a:lnTo>
                  <a:lnTo>
                    <a:pt x="5606542" y="1017904"/>
                  </a:lnTo>
                  <a:lnTo>
                    <a:pt x="5619877" y="1062736"/>
                  </a:lnTo>
                  <a:lnTo>
                    <a:pt x="5628005" y="1109599"/>
                  </a:lnTo>
                  <a:lnTo>
                    <a:pt x="5630799" y="1158113"/>
                  </a:lnTo>
                  <a:lnTo>
                    <a:pt x="5628005" y="1206627"/>
                  </a:lnTo>
                  <a:lnTo>
                    <a:pt x="5619877" y="1253489"/>
                  </a:lnTo>
                  <a:lnTo>
                    <a:pt x="5606542" y="1298448"/>
                  </a:lnTo>
                  <a:lnTo>
                    <a:pt x="5588508" y="1340993"/>
                  </a:lnTo>
                  <a:lnTo>
                    <a:pt x="5566029" y="1381125"/>
                  </a:lnTo>
                  <a:lnTo>
                    <a:pt x="5539486" y="1418208"/>
                  </a:lnTo>
                  <a:lnTo>
                    <a:pt x="5509006" y="1452245"/>
                  </a:lnTo>
                  <a:lnTo>
                    <a:pt x="5474970" y="1482725"/>
                  </a:lnTo>
                  <a:lnTo>
                    <a:pt x="5437886" y="1509268"/>
                  </a:lnTo>
                  <a:lnTo>
                    <a:pt x="5397754" y="1531746"/>
                  </a:lnTo>
                  <a:lnTo>
                    <a:pt x="5355209" y="1549781"/>
                  </a:lnTo>
                  <a:lnTo>
                    <a:pt x="5310251" y="1563115"/>
                  </a:lnTo>
                  <a:lnTo>
                    <a:pt x="5263388" y="1571244"/>
                  </a:lnTo>
                  <a:lnTo>
                    <a:pt x="5214874" y="1574038"/>
                  </a:lnTo>
                  <a:lnTo>
                    <a:pt x="5166487" y="1571244"/>
                  </a:lnTo>
                  <a:lnTo>
                    <a:pt x="5119624" y="1563115"/>
                  </a:lnTo>
                  <a:lnTo>
                    <a:pt x="5074666" y="1549781"/>
                  </a:lnTo>
                  <a:lnTo>
                    <a:pt x="5032120" y="1531746"/>
                  </a:lnTo>
                  <a:lnTo>
                    <a:pt x="4991989" y="1509268"/>
                  </a:lnTo>
                  <a:lnTo>
                    <a:pt x="4954905" y="1482725"/>
                  </a:lnTo>
                  <a:lnTo>
                    <a:pt x="4920869" y="1452245"/>
                  </a:lnTo>
                  <a:lnTo>
                    <a:pt x="4890389" y="1418208"/>
                  </a:lnTo>
                  <a:lnTo>
                    <a:pt x="4863845" y="1381125"/>
                  </a:lnTo>
                  <a:lnTo>
                    <a:pt x="4841367" y="1340993"/>
                  </a:lnTo>
                  <a:lnTo>
                    <a:pt x="4823333" y="1298448"/>
                  </a:lnTo>
                  <a:lnTo>
                    <a:pt x="4809998" y="1253489"/>
                  </a:lnTo>
                  <a:lnTo>
                    <a:pt x="4801870" y="1206627"/>
                  </a:lnTo>
                  <a:lnTo>
                    <a:pt x="4799076" y="1158113"/>
                  </a:lnTo>
                  <a:close/>
                </a:path>
                <a:path w="5631180" h="2261870">
                  <a:moveTo>
                    <a:pt x="5214874" y="2244725"/>
                  </a:moveTo>
                  <a:lnTo>
                    <a:pt x="5214874" y="1601470"/>
                  </a:lnTo>
                </a:path>
              </a:pathLst>
            </a:custGeom>
            <a:ln w="19812">
              <a:solidFill>
                <a:srgbClr val="091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71317" y="3441903"/>
            <a:ext cx="28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76</a:t>
            </a:r>
            <a:endParaRPr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70179"/>
              </p:ext>
            </p:extLst>
          </p:nvPr>
        </p:nvGraphicFramePr>
        <p:xfrm>
          <a:off x="2508313" y="673036"/>
          <a:ext cx="2442210" cy="2517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59"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700" spc="104" baseline="1543" dirty="0">
                          <a:latin typeface="Times New Roman"/>
                          <a:cs typeface="Times New Roman"/>
                        </a:rPr>
                        <a:t>Форма</a:t>
                      </a:r>
                      <a:r>
                        <a:rPr sz="2700" spc="172" baseline="154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543" dirty="0">
                          <a:latin typeface="Times New Roman"/>
                          <a:cs typeface="Times New Roman"/>
                        </a:rPr>
                        <a:t>ЕГЭ</a:t>
                      </a:r>
                      <a:r>
                        <a:rPr sz="2700" spc="585" baseline="154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76</a:t>
                      </a:r>
                      <a:r>
                        <a:rPr sz="1800" b="1" spc="-15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чел.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91753"/>
                      </a:solidFill>
                      <a:prstDash val="solid"/>
                    </a:lnL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91753"/>
                      </a:solidFill>
                      <a:prstDash val="solid"/>
                    </a:lnL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30"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1530350" algn="l"/>
                        </a:tabLst>
                      </a:pPr>
                      <a:r>
                        <a:rPr sz="1800" spc="70" dirty="0">
                          <a:latin typeface="Times New Roman"/>
                          <a:cs typeface="Times New Roman"/>
                        </a:rPr>
                        <a:t>Форма</a:t>
                      </a:r>
                      <a:r>
                        <a:rPr sz="18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ГВЭ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ru-RU" sz="2700" b="1" baseline="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2700" b="1" spc="-82" baseline="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700" b="1" spc="-30" baseline="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чел.</a:t>
                      </a:r>
                      <a:endParaRPr sz="2700" baseline="3086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91753"/>
                      </a:solidFill>
                      <a:prstDash val="solid"/>
                    </a:lnL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91753"/>
                      </a:solidFill>
                      <a:prstDash val="solid"/>
                    </a:lnL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30">
                <a:tc grid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168084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00" b="1" baseline="-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2700" b="1" spc="-89" baseline="-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700" b="1" spc="-30" baseline="-3086" dirty="0">
                          <a:solidFill>
                            <a:srgbClr val="006CB5"/>
                          </a:solidFill>
                          <a:latin typeface="Palatino Linotype"/>
                          <a:cs typeface="Palatino Linotype"/>
                        </a:rPr>
                        <a:t>чел.</a:t>
                      </a:r>
                      <a:endParaRPr sz="2700" baseline="-3086">
                        <a:latin typeface="Palatino Linotype"/>
                        <a:cs typeface="Palatino Linotype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91753"/>
                      </a:solidFill>
                      <a:prstDash val="solid"/>
                    </a:lnL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  <a:lnB w="28575">
                      <a:solidFill>
                        <a:srgbClr val="09175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91753"/>
                      </a:solidFill>
                      <a:prstDash val="solid"/>
                    </a:lnR>
                    <a:lnT w="28575">
                      <a:solidFill>
                        <a:srgbClr val="0917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91753"/>
                      </a:solidFill>
                      <a:prstDash val="solid"/>
                    </a:lnL>
                    <a:lnT w="28575">
                      <a:solidFill>
                        <a:srgbClr val="09175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374138" y="4053966"/>
            <a:ext cx="1116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Times New Roman"/>
                <a:cs typeface="Times New Roman"/>
              </a:rPr>
              <a:t>выпускников </a:t>
            </a:r>
            <a:r>
              <a:rPr sz="1400" spc="-10" dirty="0">
                <a:latin typeface="Times New Roman"/>
                <a:cs typeface="Times New Roman"/>
              </a:rPr>
              <a:t>11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классов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6964" y="3251453"/>
            <a:ext cx="568325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00"/>
              </a:spcBef>
            </a:pPr>
            <a:r>
              <a:rPr sz="1800" b="1" spc="-50" dirty="0">
                <a:solidFill>
                  <a:srgbClr val="006CB5"/>
                </a:solidFill>
                <a:latin typeface="Palatino Linotype"/>
                <a:cs typeface="Palatino Linotype"/>
              </a:rPr>
              <a:t>2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82" y="4667250"/>
            <a:ext cx="1416050" cy="340360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630"/>
              </a:spcBef>
            </a:pPr>
            <a:r>
              <a:rPr sz="1600" dirty="0">
                <a:latin typeface="Times New Roman"/>
                <a:cs typeface="Times New Roman"/>
              </a:rPr>
              <a:t>ЕГЭ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CB5"/>
                </a:solidFill>
                <a:latin typeface="Palatino Linotype"/>
                <a:cs typeface="Palatino Linotype"/>
              </a:rPr>
              <a:t>1</a:t>
            </a:r>
            <a:r>
              <a:rPr sz="1600" b="1" spc="-4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709" y="5267705"/>
            <a:ext cx="1420495" cy="341630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40"/>
              </a:spcBef>
            </a:pPr>
            <a:r>
              <a:rPr sz="1600" spc="-20" dirty="0">
                <a:latin typeface="Times New Roman"/>
                <a:cs typeface="Times New Roman"/>
              </a:rPr>
              <a:t>ГВЭ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CB5"/>
                </a:solidFill>
                <a:latin typeface="Palatino Linotype"/>
                <a:cs typeface="Palatino Linotype"/>
              </a:rPr>
              <a:t>0</a:t>
            </a:r>
            <a:r>
              <a:rPr sz="1600" b="1" spc="-20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9090" y="5871209"/>
            <a:ext cx="2022475" cy="318677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latin typeface="Times New Roman"/>
                <a:cs typeface="Times New Roman"/>
              </a:rPr>
              <a:t>ЕГЭ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ГВЭ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lang="ru-RU" sz="1600" spc="-30" dirty="0">
                <a:latin typeface="Times New Roman"/>
                <a:cs typeface="Times New Roman"/>
              </a:rPr>
              <a:t>0</a:t>
            </a:r>
            <a:r>
              <a:rPr sz="1600" b="1" spc="-3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6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7196" y="3614420"/>
            <a:ext cx="57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4529" y="1977389"/>
            <a:ext cx="2263140" cy="443865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667385" marR="381000" indent="-291465">
              <a:lnSpc>
                <a:spcPts val="1680"/>
              </a:lnSpc>
              <a:spcBef>
                <a:spcPts val="5"/>
              </a:spcBef>
            </a:pPr>
            <a:r>
              <a:rPr sz="1400" spc="90" dirty="0">
                <a:latin typeface="Times New Roman"/>
                <a:cs typeface="Times New Roman"/>
              </a:rPr>
              <a:t>прошли </a:t>
            </a:r>
            <a:r>
              <a:rPr sz="1400" spc="60" dirty="0">
                <a:latin typeface="Times New Roman"/>
                <a:cs typeface="Times New Roman"/>
              </a:rPr>
              <a:t>проверку </a:t>
            </a:r>
            <a:r>
              <a:rPr sz="1400" spc="35" dirty="0">
                <a:latin typeface="Times New Roman"/>
                <a:cs typeface="Times New Roman"/>
              </a:rPr>
              <a:t>готовности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5000" y="3298063"/>
            <a:ext cx="219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87500" algn="l"/>
              </a:tabLst>
            </a:pPr>
            <a:r>
              <a:rPr sz="1800" b="1" dirty="0">
                <a:solidFill>
                  <a:srgbClr val="006CB5"/>
                </a:solidFill>
                <a:latin typeface="Palatino Linotype"/>
                <a:cs typeface="Palatino Linotype"/>
              </a:rPr>
              <a:t>100%</a:t>
            </a:r>
            <a:r>
              <a:rPr sz="1800" b="1" spc="545" dirty="0">
                <a:solidFill>
                  <a:srgbClr val="006CB5"/>
                </a:solidFill>
                <a:latin typeface="Palatino Linotype"/>
                <a:cs typeface="Palatino Linotype"/>
              </a:rPr>
              <a:t> </a:t>
            </a:r>
            <a:r>
              <a:rPr sz="1800" u="heavy" dirty="0">
                <a:solidFill>
                  <a:srgbClr val="006CB5"/>
                </a:solidFill>
                <a:uFill>
                  <a:solidFill>
                    <a:srgbClr val="09175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290" dirty="0">
                <a:solidFill>
                  <a:srgbClr val="006CB5"/>
                </a:solidFill>
                <a:latin typeface="Times New Roman"/>
                <a:cs typeface="Times New Roman"/>
              </a:rPr>
              <a:t> </a:t>
            </a:r>
            <a:r>
              <a:rPr sz="2700" b="1" baseline="12345" dirty="0">
                <a:solidFill>
                  <a:srgbClr val="006CB5"/>
                </a:solidFill>
                <a:latin typeface="Palatino Linotype"/>
                <a:cs typeface="Palatino Linotype"/>
              </a:rPr>
              <a:t>100%</a:t>
            </a:r>
            <a:endParaRPr sz="2700" baseline="12345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38821" y="3549522"/>
            <a:ext cx="57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CB5"/>
                </a:solidFill>
                <a:latin typeface="Palatino Linotype"/>
                <a:cs typeface="Palatino Linotype"/>
              </a:rPr>
              <a:t>ППЭ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82334" y="4679441"/>
            <a:ext cx="2571115" cy="443865"/>
          </a:xfrm>
          <a:prstGeom prst="rect">
            <a:avLst/>
          </a:prstGeom>
          <a:ln w="19811">
            <a:solidFill>
              <a:srgbClr val="0917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9380" algn="ctr">
              <a:lnSpc>
                <a:spcPts val="1555"/>
              </a:lnSpc>
            </a:pPr>
            <a:r>
              <a:rPr sz="1400" spc="55" dirty="0">
                <a:latin typeface="Times New Roman"/>
                <a:cs typeface="Times New Roman"/>
              </a:rPr>
              <a:t>Использование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технологии</a:t>
            </a:r>
            <a:endParaRPr sz="1400">
              <a:latin typeface="Times New Roman"/>
              <a:cs typeface="Times New Roman"/>
            </a:endParaRPr>
          </a:p>
          <a:p>
            <a:pPr marL="115570" algn="ctr">
              <a:lnSpc>
                <a:spcPct val="100000"/>
              </a:lnSpc>
            </a:pPr>
            <a:r>
              <a:rPr sz="1400" spc="50" dirty="0">
                <a:latin typeface="Times New Roman"/>
                <a:cs typeface="Times New Roman"/>
              </a:rPr>
              <a:t>печати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сканирования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5555" y="2875788"/>
            <a:ext cx="629412" cy="52730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92964" y="2538983"/>
            <a:ext cx="8944610" cy="2077720"/>
            <a:chOff x="92964" y="2538983"/>
            <a:chExt cx="8944610" cy="207772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5567" y="4168139"/>
              <a:ext cx="94487" cy="1249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61560" y="3853941"/>
              <a:ext cx="684530" cy="625475"/>
            </a:xfrm>
            <a:custGeom>
              <a:avLst/>
              <a:gdLst/>
              <a:ahLst/>
              <a:cxnLst/>
              <a:rect l="l" t="t" r="r" b="b"/>
              <a:pathLst>
                <a:path w="684529" h="625475">
                  <a:moveTo>
                    <a:pt x="684022" y="188087"/>
                  </a:moveTo>
                  <a:lnTo>
                    <a:pt x="681863" y="181737"/>
                  </a:lnTo>
                  <a:lnTo>
                    <a:pt x="676402" y="174117"/>
                  </a:lnTo>
                  <a:lnTo>
                    <a:pt x="668909" y="170307"/>
                  </a:lnTo>
                  <a:lnTo>
                    <a:pt x="660019" y="167767"/>
                  </a:lnTo>
                  <a:lnTo>
                    <a:pt x="436372" y="167767"/>
                  </a:lnTo>
                  <a:lnTo>
                    <a:pt x="436372" y="238887"/>
                  </a:lnTo>
                  <a:lnTo>
                    <a:pt x="436372" y="458597"/>
                  </a:lnTo>
                  <a:lnTo>
                    <a:pt x="425196" y="470154"/>
                  </a:lnTo>
                  <a:lnTo>
                    <a:pt x="423037" y="471424"/>
                  </a:lnTo>
                  <a:lnTo>
                    <a:pt x="422275" y="475234"/>
                  </a:lnTo>
                  <a:lnTo>
                    <a:pt x="422275" y="508254"/>
                  </a:lnTo>
                  <a:lnTo>
                    <a:pt x="402971" y="506984"/>
                  </a:lnTo>
                  <a:lnTo>
                    <a:pt x="402971" y="392557"/>
                  </a:lnTo>
                  <a:lnTo>
                    <a:pt x="401828" y="383667"/>
                  </a:lnTo>
                  <a:lnTo>
                    <a:pt x="398399" y="374777"/>
                  </a:lnTo>
                  <a:lnTo>
                    <a:pt x="393065" y="367157"/>
                  </a:lnTo>
                  <a:lnTo>
                    <a:pt x="388747" y="363347"/>
                  </a:lnTo>
                  <a:lnTo>
                    <a:pt x="349504" y="363347"/>
                  </a:lnTo>
                  <a:lnTo>
                    <a:pt x="356362" y="365887"/>
                  </a:lnTo>
                  <a:lnTo>
                    <a:pt x="374142" y="378587"/>
                  </a:lnTo>
                  <a:lnTo>
                    <a:pt x="378587" y="381127"/>
                  </a:lnTo>
                  <a:lnTo>
                    <a:pt x="381508" y="386207"/>
                  </a:lnTo>
                  <a:lnTo>
                    <a:pt x="381508" y="506984"/>
                  </a:lnTo>
                  <a:lnTo>
                    <a:pt x="273431" y="506984"/>
                  </a:lnTo>
                  <a:lnTo>
                    <a:pt x="273431" y="472694"/>
                  </a:lnTo>
                  <a:lnTo>
                    <a:pt x="270383" y="467614"/>
                  </a:lnTo>
                  <a:lnTo>
                    <a:pt x="259207" y="458597"/>
                  </a:lnTo>
                  <a:lnTo>
                    <a:pt x="259207" y="450977"/>
                  </a:lnTo>
                  <a:lnTo>
                    <a:pt x="251841" y="450977"/>
                  </a:lnTo>
                  <a:lnTo>
                    <a:pt x="251841" y="480314"/>
                  </a:lnTo>
                  <a:lnTo>
                    <a:pt x="251841" y="506984"/>
                  </a:lnTo>
                  <a:lnTo>
                    <a:pt x="190373" y="506984"/>
                  </a:lnTo>
                  <a:lnTo>
                    <a:pt x="190373" y="480314"/>
                  </a:lnTo>
                  <a:lnTo>
                    <a:pt x="197739" y="472694"/>
                  </a:lnTo>
                  <a:lnTo>
                    <a:pt x="244475" y="472694"/>
                  </a:lnTo>
                  <a:lnTo>
                    <a:pt x="251841" y="480314"/>
                  </a:lnTo>
                  <a:lnTo>
                    <a:pt x="251841" y="450977"/>
                  </a:lnTo>
                  <a:lnTo>
                    <a:pt x="204470" y="450977"/>
                  </a:lnTo>
                  <a:lnTo>
                    <a:pt x="204470" y="266827"/>
                  </a:lnTo>
                  <a:lnTo>
                    <a:pt x="22225" y="266827"/>
                  </a:lnTo>
                  <a:lnTo>
                    <a:pt x="29591" y="189357"/>
                  </a:lnTo>
                  <a:lnTo>
                    <a:pt x="422275" y="189357"/>
                  </a:lnTo>
                  <a:lnTo>
                    <a:pt x="422275" y="222377"/>
                  </a:lnTo>
                  <a:lnTo>
                    <a:pt x="423037" y="226187"/>
                  </a:lnTo>
                  <a:lnTo>
                    <a:pt x="425196" y="227457"/>
                  </a:lnTo>
                  <a:lnTo>
                    <a:pt x="436372" y="238887"/>
                  </a:lnTo>
                  <a:lnTo>
                    <a:pt x="436372" y="167767"/>
                  </a:lnTo>
                  <a:lnTo>
                    <a:pt x="151892" y="167767"/>
                  </a:lnTo>
                  <a:lnTo>
                    <a:pt x="149606" y="166497"/>
                  </a:lnTo>
                  <a:lnTo>
                    <a:pt x="149606" y="140970"/>
                  </a:lnTo>
                  <a:lnTo>
                    <a:pt x="151892" y="138430"/>
                  </a:lnTo>
                  <a:lnTo>
                    <a:pt x="562864" y="138430"/>
                  </a:lnTo>
                  <a:lnTo>
                    <a:pt x="561848" y="133350"/>
                  </a:lnTo>
                  <a:lnTo>
                    <a:pt x="556641" y="125730"/>
                  </a:lnTo>
                  <a:lnTo>
                    <a:pt x="549021" y="120650"/>
                  </a:lnTo>
                  <a:lnTo>
                    <a:pt x="540004" y="118110"/>
                  </a:lnTo>
                  <a:lnTo>
                    <a:pt x="531114" y="118110"/>
                  </a:lnTo>
                  <a:lnTo>
                    <a:pt x="380238" y="0"/>
                  </a:lnTo>
                  <a:lnTo>
                    <a:pt x="345948" y="0"/>
                  </a:lnTo>
                  <a:lnTo>
                    <a:pt x="499237" y="119380"/>
                  </a:lnTo>
                  <a:lnTo>
                    <a:pt x="152654" y="119380"/>
                  </a:lnTo>
                  <a:lnTo>
                    <a:pt x="143637" y="120650"/>
                  </a:lnTo>
                  <a:lnTo>
                    <a:pt x="136017" y="125730"/>
                  </a:lnTo>
                  <a:lnTo>
                    <a:pt x="130810" y="134620"/>
                  </a:lnTo>
                  <a:lnTo>
                    <a:pt x="128905" y="143637"/>
                  </a:lnTo>
                  <a:lnTo>
                    <a:pt x="128905" y="169037"/>
                  </a:lnTo>
                  <a:lnTo>
                    <a:pt x="32639" y="169037"/>
                  </a:lnTo>
                  <a:lnTo>
                    <a:pt x="127" y="275717"/>
                  </a:lnTo>
                  <a:lnTo>
                    <a:pt x="0" y="279527"/>
                  </a:lnTo>
                  <a:lnTo>
                    <a:pt x="762" y="282067"/>
                  </a:lnTo>
                  <a:lnTo>
                    <a:pt x="4445" y="285877"/>
                  </a:lnTo>
                  <a:lnTo>
                    <a:pt x="7366" y="288417"/>
                  </a:lnTo>
                  <a:lnTo>
                    <a:pt x="184531" y="288417"/>
                  </a:lnTo>
                  <a:lnTo>
                    <a:pt x="184531" y="458597"/>
                  </a:lnTo>
                  <a:lnTo>
                    <a:pt x="174117" y="468884"/>
                  </a:lnTo>
                  <a:lnTo>
                    <a:pt x="171831" y="471424"/>
                  </a:lnTo>
                  <a:lnTo>
                    <a:pt x="171196" y="473964"/>
                  </a:lnTo>
                  <a:lnTo>
                    <a:pt x="171196" y="506984"/>
                  </a:lnTo>
                  <a:lnTo>
                    <a:pt x="148844" y="506984"/>
                  </a:lnTo>
                  <a:lnTo>
                    <a:pt x="144526" y="512064"/>
                  </a:lnTo>
                  <a:lnTo>
                    <a:pt x="144526" y="556514"/>
                  </a:lnTo>
                  <a:lnTo>
                    <a:pt x="115570" y="556514"/>
                  </a:lnTo>
                  <a:lnTo>
                    <a:pt x="115570" y="575564"/>
                  </a:lnTo>
                  <a:lnTo>
                    <a:pt x="115570" y="604774"/>
                  </a:lnTo>
                  <a:lnTo>
                    <a:pt x="37719" y="604774"/>
                  </a:lnTo>
                  <a:lnTo>
                    <a:pt x="37719" y="575564"/>
                  </a:lnTo>
                  <a:lnTo>
                    <a:pt x="115570" y="575564"/>
                  </a:lnTo>
                  <a:lnTo>
                    <a:pt x="115570" y="556514"/>
                  </a:lnTo>
                  <a:lnTo>
                    <a:pt x="40005" y="556514"/>
                  </a:lnTo>
                  <a:lnTo>
                    <a:pt x="40005" y="381127"/>
                  </a:lnTo>
                  <a:lnTo>
                    <a:pt x="34798" y="374777"/>
                  </a:lnTo>
                  <a:lnTo>
                    <a:pt x="23749" y="374777"/>
                  </a:lnTo>
                  <a:lnTo>
                    <a:pt x="19304" y="381127"/>
                  </a:lnTo>
                  <a:lnTo>
                    <a:pt x="19304" y="621284"/>
                  </a:lnTo>
                  <a:lnTo>
                    <a:pt x="23749" y="625094"/>
                  </a:lnTo>
                  <a:lnTo>
                    <a:pt x="674116" y="625094"/>
                  </a:lnTo>
                  <a:lnTo>
                    <a:pt x="678561" y="621284"/>
                  </a:lnTo>
                  <a:lnTo>
                    <a:pt x="678561" y="604774"/>
                  </a:lnTo>
                  <a:lnTo>
                    <a:pt x="678561" y="575564"/>
                  </a:lnTo>
                  <a:lnTo>
                    <a:pt x="678561" y="556514"/>
                  </a:lnTo>
                  <a:lnTo>
                    <a:pt x="678561" y="489204"/>
                  </a:lnTo>
                  <a:lnTo>
                    <a:pt x="674116" y="485394"/>
                  </a:lnTo>
                  <a:lnTo>
                    <a:pt x="662940" y="485394"/>
                  </a:lnTo>
                  <a:lnTo>
                    <a:pt x="658622" y="489204"/>
                  </a:lnTo>
                  <a:lnTo>
                    <a:pt x="658622" y="556514"/>
                  </a:lnTo>
                  <a:lnTo>
                    <a:pt x="656336" y="556514"/>
                  </a:lnTo>
                  <a:lnTo>
                    <a:pt x="656336" y="575564"/>
                  </a:lnTo>
                  <a:lnTo>
                    <a:pt x="656336" y="604774"/>
                  </a:lnTo>
                  <a:lnTo>
                    <a:pt x="578599" y="604774"/>
                  </a:lnTo>
                  <a:lnTo>
                    <a:pt x="578599" y="575564"/>
                  </a:lnTo>
                  <a:lnTo>
                    <a:pt x="656336" y="575564"/>
                  </a:lnTo>
                  <a:lnTo>
                    <a:pt x="656336" y="556514"/>
                  </a:lnTo>
                  <a:lnTo>
                    <a:pt x="558546" y="556514"/>
                  </a:lnTo>
                  <a:lnTo>
                    <a:pt x="558546" y="575564"/>
                  </a:lnTo>
                  <a:lnTo>
                    <a:pt x="558546" y="604774"/>
                  </a:lnTo>
                  <a:lnTo>
                    <a:pt x="137020" y="604774"/>
                  </a:lnTo>
                  <a:lnTo>
                    <a:pt x="137020" y="575564"/>
                  </a:lnTo>
                  <a:lnTo>
                    <a:pt x="558546" y="575564"/>
                  </a:lnTo>
                  <a:lnTo>
                    <a:pt x="558546" y="556514"/>
                  </a:lnTo>
                  <a:lnTo>
                    <a:pt x="553339" y="556514"/>
                  </a:lnTo>
                  <a:lnTo>
                    <a:pt x="553339" y="555244"/>
                  </a:lnTo>
                  <a:lnTo>
                    <a:pt x="553339" y="526034"/>
                  </a:lnTo>
                  <a:lnTo>
                    <a:pt x="553339" y="512064"/>
                  </a:lnTo>
                  <a:lnTo>
                    <a:pt x="550037" y="508254"/>
                  </a:lnTo>
                  <a:lnTo>
                    <a:pt x="548894" y="506984"/>
                  </a:lnTo>
                  <a:lnTo>
                    <a:pt x="530352" y="506984"/>
                  </a:lnTo>
                  <a:lnTo>
                    <a:pt x="530352" y="526034"/>
                  </a:lnTo>
                  <a:lnTo>
                    <a:pt x="530352" y="555244"/>
                  </a:lnTo>
                  <a:lnTo>
                    <a:pt x="163703" y="555244"/>
                  </a:lnTo>
                  <a:lnTo>
                    <a:pt x="163703" y="526034"/>
                  </a:lnTo>
                  <a:lnTo>
                    <a:pt x="530352" y="526034"/>
                  </a:lnTo>
                  <a:lnTo>
                    <a:pt x="530352" y="506984"/>
                  </a:lnTo>
                  <a:lnTo>
                    <a:pt x="441452" y="506984"/>
                  </a:lnTo>
                  <a:lnTo>
                    <a:pt x="441452" y="480314"/>
                  </a:lnTo>
                  <a:lnTo>
                    <a:pt x="448945" y="472694"/>
                  </a:lnTo>
                  <a:lnTo>
                    <a:pt x="526415" y="472694"/>
                  </a:lnTo>
                  <a:lnTo>
                    <a:pt x="526034" y="471424"/>
                  </a:lnTo>
                  <a:lnTo>
                    <a:pt x="523748" y="468884"/>
                  </a:lnTo>
                  <a:lnTo>
                    <a:pt x="512572" y="458597"/>
                  </a:lnTo>
                  <a:lnTo>
                    <a:pt x="512572" y="450977"/>
                  </a:lnTo>
                  <a:lnTo>
                    <a:pt x="455676" y="450977"/>
                  </a:lnTo>
                  <a:lnTo>
                    <a:pt x="455676" y="243967"/>
                  </a:lnTo>
                  <a:lnTo>
                    <a:pt x="510413" y="243967"/>
                  </a:lnTo>
                  <a:lnTo>
                    <a:pt x="510413" y="237617"/>
                  </a:lnTo>
                  <a:lnTo>
                    <a:pt x="521462" y="226187"/>
                  </a:lnTo>
                  <a:lnTo>
                    <a:pt x="522986" y="224917"/>
                  </a:lnTo>
                  <a:lnTo>
                    <a:pt x="523748" y="222377"/>
                  </a:lnTo>
                  <a:lnTo>
                    <a:pt x="449707" y="222377"/>
                  </a:lnTo>
                  <a:lnTo>
                    <a:pt x="442214" y="214757"/>
                  </a:lnTo>
                  <a:lnTo>
                    <a:pt x="442214" y="189357"/>
                  </a:lnTo>
                  <a:lnTo>
                    <a:pt x="442214" y="188087"/>
                  </a:lnTo>
                  <a:lnTo>
                    <a:pt x="684022" y="188087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4167" y="4196969"/>
              <a:ext cx="96139" cy="1639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77816" y="3992371"/>
              <a:ext cx="677545" cy="368935"/>
            </a:xfrm>
            <a:custGeom>
              <a:avLst/>
              <a:gdLst/>
              <a:ahLst/>
              <a:cxnLst/>
              <a:rect l="l" t="t" r="r" b="b"/>
              <a:pathLst>
                <a:path w="677545" h="368935">
                  <a:moveTo>
                    <a:pt x="20828" y="149987"/>
                  </a:moveTo>
                  <a:lnTo>
                    <a:pt x="0" y="149987"/>
                  </a:lnTo>
                  <a:lnTo>
                    <a:pt x="0" y="205867"/>
                  </a:lnTo>
                  <a:lnTo>
                    <a:pt x="5207" y="209677"/>
                  </a:lnTo>
                  <a:lnTo>
                    <a:pt x="16383" y="209677"/>
                  </a:lnTo>
                  <a:lnTo>
                    <a:pt x="20828" y="205867"/>
                  </a:lnTo>
                  <a:lnTo>
                    <a:pt x="20828" y="149987"/>
                  </a:lnTo>
                  <a:close/>
                </a:path>
                <a:path w="677545" h="368935">
                  <a:moveTo>
                    <a:pt x="257175" y="50927"/>
                  </a:moveTo>
                  <a:lnTo>
                    <a:pt x="235585" y="50927"/>
                  </a:lnTo>
                  <a:lnTo>
                    <a:pt x="235585" y="77597"/>
                  </a:lnTo>
                  <a:lnTo>
                    <a:pt x="228219" y="83947"/>
                  </a:lnTo>
                  <a:lnTo>
                    <a:pt x="181483" y="83947"/>
                  </a:lnTo>
                  <a:lnTo>
                    <a:pt x="174117" y="77597"/>
                  </a:lnTo>
                  <a:lnTo>
                    <a:pt x="174117" y="50927"/>
                  </a:lnTo>
                  <a:lnTo>
                    <a:pt x="154178" y="50927"/>
                  </a:lnTo>
                  <a:lnTo>
                    <a:pt x="154178" y="83947"/>
                  </a:lnTo>
                  <a:lnTo>
                    <a:pt x="154940" y="86487"/>
                  </a:lnTo>
                  <a:lnTo>
                    <a:pt x="166751" y="99187"/>
                  </a:lnTo>
                  <a:lnTo>
                    <a:pt x="166751" y="128397"/>
                  </a:lnTo>
                  <a:lnTo>
                    <a:pt x="188214" y="128397"/>
                  </a:lnTo>
                  <a:lnTo>
                    <a:pt x="188214" y="105537"/>
                  </a:lnTo>
                  <a:lnTo>
                    <a:pt x="222250" y="105537"/>
                  </a:lnTo>
                  <a:lnTo>
                    <a:pt x="222250" y="312547"/>
                  </a:lnTo>
                  <a:lnTo>
                    <a:pt x="242951" y="312547"/>
                  </a:lnTo>
                  <a:lnTo>
                    <a:pt x="242951" y="105537"/>
                  </a:lnTo>
                  <a:lnTo>
                    <a:pt x="242951" y="99187"/>
                  </a:lnTo>
                  <a:lnTo>
                    <a:pt x="255651" y="87757"/>
                  </a:lnTo>
                  <a:lnTo>
                    <a:pt x="257175" y="83947"/>
                  </a:lnTo>
                  <a:lnTo>
                    <a:pt x="257175" y="50927"/>
                  </a:lnTo>
                  <a:close/>
                </a:path>
                <a:path w="677545" h="368935">
                  <a:moveTo>
                    <a:pt x="510540" y="335534"/>
                  </a:moveTo>
                  <a:lnTo>
                    <a:pt x="510159" y="334264"/>
                  </a:lnTo>
                  <a:lnTo>
                    <a:pt x="478663" y="334264"/>
                  </a:lnTo>
                  <a:lnTo>
                    <a:pt x="486029" y="341884"/>
                  </a:lnTo>
                  <a:lnTo>
                    <a:pt x="486029" y="368554"/>
                  </a:lnTo>
                  <a:lnTo>
                    <a:pt x="510540" y="368554"/>
                  </a:lnTo>
                  <a:lnTo>
                    <a:pt x="510540" y="335534"/>
                  </a:lnTo>
                  <a:close/>
                </a:path>
                <a:path w="677545" h="368935">
                  <a:moveTo>
                    <a:pt x="547497" y="3937"/>
                  </a:moveTo>
                  <a:lnTo>
                    <a:pt x="546608" y="0"/>
                  </a:lnTo>
                  <a:lnTo>
                    <a:pt x="526034" y="0"/>
                  </a:lnTo>
                  <a:lnTo>
                    <a:pt x="528193" y="2540"/>
                  </a:lnTo>
                  <a:lnTo>
                    <a:pt x="528193" y="28067"/>
                  </a:lnTo>
                  <a:lnTo>
                    <a:pt x="526034" y="29337"/>
                  </a:lnTo>
                  <a:lnTo>
                    <a:pt x="547497" y="29337"/>
                  </a:lnTo>
                  <a:lnTo>
                    <a:pt x="547497" y="3937"/>
                  </a:lnTo>
                  <a:close/>
                </a:path>
                <a:path w="677545" h="368935">
                  <a:moveTo>
                    <a:pt x="660908" y="150368"/>
                  </a:moveTo>
                  <a:lnTo>
                    <a:pt x="640080" y="150368"/>
                  </a:lnTo>
                  <a:lnTo>
                    <a:pt x="640080" y="315468"/>
                  </a:lnTo>
                  <a:lnTo>
                    <a:pt x="642632" y="315468"/>
                  </a:lnTo>
                  <a:lnTo>
                    <a:pt x="642632" y="320548"/>
                  </a:lnTo>
                  <a:lnTo>
                    <a:pt x="657834" y="320548"/>
                  </a:lnTo>
                  <a:lnTo>
                    <a:pt x="657834" y="315468"/>
                  </a:lnTo>
                  <a:lnTo>
                    <a:pt x="660908" y="315468"/>
                  </a:lnTo>
                  <a:lnTo>
                    <a:pt x="660908" y="150368"/>
                  </a:lnTo>
                  <a:close/>
                </a:path>
                <a:path w="677545" h="368935">
                  <a:moveTo>
                    <a:pt x="677164" y="139827"/>
                  </a:moveTo>
                  <a:lnTo>
                    <a:pt x="676402" y="137287"/>
                  </a:lnTo>
                  <a:lnTo>
                    <a:pt x="675513" y="128397"/>
                  </a:lnTo>
                  <a:lnTo>
                    <a:pt x="668274" y="50927"/>
                  </a:lnTo>
                  <a:lnTo>
                    <a:pt x="667766" y="49657"/>
                  </a:lnTo>
                  <a:lnTo>
                    <a:pt x="487426" y="49657"/>
                  </a:lnTo>
                  <a:lnTo>
                    <a:pt x="487426" y="76327"/>
                  </a:lnTo>
                  <a:lnTo>
                    <a:pt x="480060" y="83947"/>
                  </a:lnTo>
                  <a:lnTo>
                    <a:pt x="507492" y="83947"/>
                  </a:lnTo>
                  <a:lnTo>
                    <a:pt x="507492" y="50927"/>
                  </a:lnTo>
                  <a:lnTo>
                    <a:pt x="647446" y="50927"/>
                  </a:lnTo>
                  <a:lnTo>
                    <a:pt x="648208" y="52197"/>
                  </a:lnTo>
                  <a:lnTo>
                    <a:pt x="655574" y="128397"/>
                  </a:lnTo>
                  <a:lnTo>
                    <a:pt x="494157" y="128397"/>
                  </a:lnTo>
                  <a:lnTo>
                    <a:pt x="494157" y="105537"/>
                  </a:lnTo>
                  <a:lnTo>
                    <a:pt x="473456" y="105537"/>
                  </a:lnTo>
                  <a:lnTo>
                    <a:pt x="473456" y="312547"/>
                  </a:lnTo>
                  <a:lnTo>
                    <a:pt x="496316" y="312547"/>
                  </a:lnTo>
                  <a:lnTo>
                    <a:pt x="496316" y="149987"/>
                  </a:lnTo>
                  <a:lnTo>
                    <a:pt x="669671" y="149987"/>
                  </a:lnTo>
                  <a:lnTo>
                    <a:pt x="674116" y="146177"/>
                  </a:lnTo>
                  <a:lnTo>
                    <a:pt x="676402" y="143637"/>
                  </a:lnTo>
                  <a:lnTo>
                    <a:pt x="677164" y="139827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2342" y="3829811"/>
              <a:ext cx="219456" cy="1435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8008" y="4168139"/>
              <a:ext cx="94487" cy="1264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60264" y="4064508"/>
              <a:ext cx="99060" cy="10058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81572" y="2916808"/>
              <a:ext cx="736600" cy="498475"/>
            </a:xfrm>
            <a:custGeom>
              <a:avLst/>
              <a:gdLst/>
              <a:ahLst/>
              <a:cxnLst/>
              <a:rect l="l" t="t" r="r" b="b"/>
              <a:pathLst>
                <a:path w="736600" h="498475">
                  <a:moveTo>
                    <a:pt x="504063" y="476123"/>
                  </a:moveTo>
                  <a:lnTo>
                    <a:pt x="498729" y="471551"/>
                  </a:lnTo>
                  <a:lnTo>
                    <a:pt x="451231" y="471551"/>
                  </a:lnTo>
                  <a:lnTo>
                    <a:pt x="444500" y="471170"/>
                  </a:lnTo>
                  <a:lnTo>
                    <a:pt x="438150" y="470154"/>
                  </a:lnTo>
                  <a:lnTo>
                    <a:pt x="432054" y="468503"/>
                  </a:lnTo>
                  <a:lnTo>
                    <a:pt x="426212" y="466344"/>
                  </a:lnTo>
                  <a:lnTo>
                    <a:pt x="418592" y="464058"/>
                  </a:lnTo>
                  <a:lnTo>
                    <a:pt x="416433" y="462534"/>
                  </a:lnTo>
                  <a:lnTo>
                    <a:pt x="414401" y="461137"/>
                  </a:lnTo>
                  <a:lnTo>
                    <a:pt x="206375" y="461137"/>
                  </a:lnTo>
                  <a:lnTo>
                    <a:pt x="206375" y="179197"/>
                  </a:lnTo>
                  <a:lnTo>
                    <a:pt x="411734" y="179197"/>
                  </a:lnTo>
                  <a:lnTo>
                    <a:pt x="413004" y="178435"/>
                  </a:lnTo>
                  <a:lnTo>
                    <a:pt x="315976" y="178435"/>
                  </a:lnTo>
                  <a:lnTo>
                    <a:pt x="315976" y="163449"/>
                  </a:lnTo>
                  <a:lnTo>
                    <a:pt x="183642" y="163449"/>
                  </a:lnTo>
                  <a:lnTo>
                    <a:pt x="183642" y="476123"/>
                  </a:lnTo>
                  <a:lnTo>
                    <a:pt x="21209" y="476123"/>
                  </a:lnTo>
                  <a:lnTo>
                    <a:pt x="21209" y="360172"/>
                  </a:lnTo>
                  <a:lnTo>
                    <a:pt x="16637" y="355600"/>
                  </a:lnTo>
                  <a:lnTo>
                    <a:pt x="4572" y="355600"/>
                  </a:lnTo>
                  <a:lnTo>
                    <a:pt x="0" y="360172"/>
                  </a:lnTo>
                  <a:lnTo>
                    <a:pt x="0" y="492760"/>
                  </a:lnTo>
                  <a:lnTo>
                    <a:pt x="4572" y="497967"/>
                  </a:lnTo>
                  <a:lnTo>
                    <a:pt x="200406" y="497967"/>
                  </a:lnTo>
                  <a:lnTo>
                    <a:pt x="205613" y="492760"/>
                  </a:lnTo>
                  <a:lnTo>
                    <a:pt x="205613" y="482981"/>
                  </a:lnTo>
                  <a:lnTo>
                    <a:pt x="309245" y="482981"/>
                  </a:lnTo>
                  <a:lnTo>
                    <a:pt x="313690" y="477647"/>
                  </a:lnTo>
                  <a:lnTo>
                    <a:pt x="313690" y="476123"/>
                  </a:lnTo>
                  <a:lnTo>
                    <a:pt x="313690" y="462534"/>
                  </a:lnTo>
                  <a:lnTo>
                    <a:pt x="377825" y="462534"/>
                  </a:lnTo>
                  <a:lnTo>
                    <a:pt x="384683" y="465582"/>
                  </a:lnTo>
                  <a:lnTo>
                    <a:pt x="390652" y="469392"/>
                  </a:lnTo>
                  <a:lnTo>
                    <a:pt x="426593" y="489077"/>
                  </a:lnTo>
                  <a:lnTo>
                    <a:pt x="451231" y="491998"/>
                  </a:lnTo>
                  <a:lnTo>
                    <a:pt x="498729" y="491998"/>
                  </a:lnTo>
                  <a:lnTo>
                    <a:pt x="504063" y="487426"/>
                  </a:lnTo>
                  <a:lnTo>
                    <a:pt x="504063" y="476123"/>
                  </a:lnTo>
                  <a:close/>
                </a:path>
                <a:path w="736600" h="498475">
                  <a:moveTo>
                    <a:pt x="736092" y="197358"/>
                  </a:moveTo>
                  <a:lnTo>
                    <a:pt x="732790" y="178181"/>
                  </a:lnTo>
                  <a:lnTo>
                    <a:pt x="722630" y="162687"/>
                  </a:lnTo>
                  <a:lnTo>
                    <a:pt x="707136" y="152146"/>
                  </a:lnTo>
                  <a:lnTo>
                    <a:pt x="687832" y="148336"/>
                  </a:lnTo>
                  <a:lnTo>
                    <a:pt x="585724" y="148336"/>
                  </a:lnTo>
                  <a:lnTo>
                    <a:pt x="623443" y="59436"/>
                  </a:lnTo>
                  <a:lnTo>
                    <a:pt x="623443" y="58674"/>
                  </a:lnTo>
                  <a:lnTo>
                    <a:pt x="624967" y="58674"/>
                  </a:lnTo>
                  <a:lnTo>
                    <a:pt x="627253" y="36068"/>
                  </a:lnTo>
                  <a:lnTo>
                    <a:pt x="622046" y="14859"/>
                  </a:lnTo>
                  <a:lnTo>
                    <a:pt x="612394" y="0"/>
                  </a:lnTo>
                  <a:lnTo>
                    <a:pt x="570865" y="0"/>
                  </a:lnTo>
                  <a:lnTo>
                    <a:pt x="581914" y="2159"/>
                  </a:lnTo>
                  <a:lnTo>
                    <a:pt x="593217" y="11684"/>
                  </a:lnTo>
                  <a:lnTo>
                    <a:pt x="600710" y="24003"/>
                  </a:lnTo>
                  <a:lnTo>
                    <a:pt x="604139" y="38227"/>
                  </a:lnTo>
                  <a:lnTo>
                    <a:pt x="603123" y="53340"/>
                  </a:lnTo>
                  <a:lnTo>
                    <a:pt x="559308" y="155829"/>
                  </a:lnTo>
                  <a:lnTo>
                    <a:pt x="558546" y="159639"/>
                  </a:lnTo>
                  <a:lnTo>
                    <a:pt x="558546" y="163449"/>
                  </a:lnTo>
                  <a:lnTo>
                    <a:pt x="562356" y="168656"/>
                  </a:lnTo>
                  <a:lnTo>
                    <a:pt x="566166" y="170942"/>
                  </a:lnTo>
                  <a:lnTo>
                    <a:pt x="687832" y="170942"/>
                  </a:lnTo>
                  <a:lnTo>
                    <a:pt x="698500" y="173101"/>
                  </a:lnTo>
                  <a:lnTo>
                    <a:pt x="707390" y="178816"/>
                  </a:lnTo>
                  <a:lnTo>
                    <a:pt x="713359" y="187452"/>
                  </a:lnTo>
                  <a:lnTo>
                    <a:pt x="715645" y="197993"/>
                  </a:lnTo>
                  <a:lnTo>
                    <a:pt x="715645" y="201803"/>
                  </a:lnTo>
                  <a:lnTo>
                    <a:pt x="713359" y="212344"/>
                  </a:lnTo>
                  <a:lnTo>
                    <a:pt x="707390" y="220980"/>
                  </a:lnTo>
                  <a:lnTo>
                    <a:pt x="698500" y="226822"/>
                  </a:lnTo>
                  <a:lnTo>
                    <a:pt x="687832" y="228981"/>
                  </a:lnTo>
                  <a:lnTo>
                    <a:pt x="619633" y="228981"/>
                  </a:lnTo>
                  <a:lnTo>
                    <a:pt x="615188" y="234315"/>
                  </a:lnTo>
                  <a:lnTo>
                    <a:pt x="615188" y="245491"/>
                  </a:lnTo>
                  <a:lnTo>
                    <a:pt x="619633" y="250063"/>
                  </a:lnTo>
                  <a:lnTo>
                    <a:pt x="674116" y="250063"/>
                  </a:lnTo>
                  <a:lnTo>
                    <a:pt x="684530" y="252222"/>
                  </a:lnTo>
                  <a:lnTo>
                    <a:pt x="692912" y="257937"/>
                  </a:lnTo>
                  <a:lnTo>
                    <a:pt x="698500" y="266319"/>
                  </a:lnTo>
                  <a:lnTo>
                    <a:pt x="700532" y="276479"/>
                  </a:lnTo>
                  <a:lnTo>
                    <a:pt x="700532" y="281686"/>
                  </a:lnTo>
                  <a:lnTo>
                    <a:pt x="698246" y="292227"/>
                  </a:lnTo>
                  <a:lnTo>
                    <a:pt x="692404" y="300609"/>
                  </a:lnTo>
                  <a:lnTo>
                    <a:pt x="684022" y="306070"/>
                  </a:lnTo>
                  <a:lnTo>
                    <a:pt x="674116" y="308102"/>
                  </a:lnTo>
                  <a:lnTo>
                    <a:pt x="619633" y="308102"/>
                  </a:lnTo>
                  <a:lnTo>
                    <a:pt x="615188" y="313309"/>
                  </a:lnTo>
                  <a:lnTo>
                    <a:pt x="615188" y="324739"/>
                  </a:lnTo>
                  <a:lnTo>
                    <a:pt x="619633" y="329184"/>
                  </a:lnTo>
                  <a:lnTo>
                    <a:pt x="662686" y="329184"/>
                  </a:lnTo>
                  <a:lnTo>
                    <a:pt x="672592" y="331216"/>
                  </a:lnTo>
                  <a:lnTo>
                    <a:pt x="681101" y="336677"/>
                  </a:lnTo>
                  <a:lnTo>
                    <a:pt x="686943" y="345059"/>
                  </a:lnTo>
                  <a:lnTo>
                    <a:pt x="689229" y="355600"/>
                  </a:lnTo>
                  <a:lnTo>
                    <a:pt x="689229" y="363093"/>
                  </a:lnTo>
                  <a:lnTo>
                    <a:pt x="687197" y="373253"/>
                  </a:lnTo>
                  <a:lnTo>
                    <a:pt x="681609" y="381635"/>
                  </a:lnTo>
                  <a:lnTo>
                    <a:pt x="673227" y="387350"/>
                  </a:lnTo>
                  <a:lnTo>
                    <a:pt x="662686" y="389509"/>
                  </a:lnTo>
                  <a:lnTo>
                    <a:pt x="619633" y="389509"/>
                  </a:lnTo>
                  <a:lnTo>
                    <a:pt x="615188" y="394081"/>
                  </a:lnTo>
                  <a:lnTo>
                    <a:pt x="615188" y="405384"/>
                  </a:lnTo>
                  <a:lnTo>
                    <a:pt x="619633" y="409956"/>
                  </a:lnTo>
                  <a:lnTo>
                    <a:pt x="640080" y="409956"/>
                  </a:lnTo>
                  <a:lnTo>
                    <a:pt x="649351" y="411861"/>
                  </a:lnTo>
                  <a:lnTo>
                    <a:pt x="656971" y="417195"/>
                  </a:lnTo>
                  <a:lnTo>
                    <a:pt x="662305" y="425196"/>
                  </a:lnTo>
                  <a:lnTo>
                    <a:pt x="664210" y="434721"/>
                  </a:lnTo>
                  <a:lnTo>
                    <a:pt x="664210" y="445262"/>
                  </a:lnTo>
                  <a:lnTo>
                    <a:pt x="662305" y="454533"/>
                  </a:lnTo>
                  <a:lnTo>
                    <a:pt x="656971" y="462153"/>
                  </a:lnTo>
                  <a:lnTo>
                    <a:pt x="649351" y="467487"/>
                  </a:lnTo>
                  <a:lnTo>
                    <a:pt x="640080" y="469392"/>
                  </a:lnTo>
                  <a:lnTo>
                    <a:pt x="530479" y="469392"/>
                  </a:lnTo>
                  <a:lnTo>
                    <a:pt x="525272" y="473837"/>
                  </a:lnTo>
                  <a:lnTo>
                    <a:pt x="525272" y="485267"/>
                  </a:lnTo>
                  <a:lnTo>
                    <a:pt x="530479" y="490474"/>
                  </a:lnTo>
                  <a:lnTo>
                    <a:pt x="640080" y="490474"/>
                  </a:lnTo>
                  <a:lnTo>
                    <a:pt x="657860" y="486791"/>
                  </a:lnTo>
                  <a:lnTo>
                    <a:pt x="672465" y="476758"/>
                  </a:lnTo>
                  <a:lnTo>
                    <a:pt x="682498" y="461899"/>
                  </a:lnTo>
                  <a:lnTo>
                    <a:pt x="686308" y="443738"/>
                  </a:lnTo>
                  <a:lnTo>
                    <a:pt x="686181" y="434721"/>
                  </a:lnTo>
                  <a:lnTo>
                    <a:pt x="685673" y="427863"/>
                  </a:lnTo>
                  <a:lnTo>
                    <a:pt x="684022" y="420751"/>
                  </a:lnTo>
                  <a:lnTo>
                    <a:pt x="681482" y="414274"/>
                  </a:lnTo>
                  <a:lnTo>
                    <a:pt x="677926" y="408432"/>
                  </a:lnTo>
                  <a:lnTo>
                    <a:pt x="690880" y="401320"/>
                  </a:lnTo>
                  <a:lnTo>
                    <a:pt x="700913" y="390779"/>
                  </a:lnTo>
                  <a:lnTo>
                    <a:pt x="707390" y="377825"/>
                  </a:lnTo>
                  <a:lnTo>
                    <a:pt x="709676" y="363093"/>
                  </a:lnTo>
                  <a:lnTo>
                    <a:pt x="709676" y="355600"/>
                  </a:lnTo>
                  <a:lnTo>
                    <a:pt x="708787" y="346710"/>
                  </a:lnTo>
                  <a:lnTo>
                    <a:pt x="706374" y="338201"/>
                  </a:lnTo>
                  <a:lnTo>
                    <a:pt x="702564" y="330327"/>
                  </a:lnTo>
                  <a:lnTo>
                    <a:pt x="697484" y="323215"/>
                  </a:lnTo>
                  <a:lnTo>
                    <a:pt x="707390" y="315722"/>
                  </a:lnTo>
                  <a:lnTo>
                    <a:pt x="715010" y="306070"/>
                  </a:lnTo>
                  <a:lnTo>
                    <a:pt x="719963" y="294640"/>
                  </a:lnTo>
                  <a:lnTo>
                    <a:pt x="721741" y="281686"/>
                  </a:lnTo>
                  <a:lnTo>
                    <a:pt x="721741" y="276479"/>
                  </a:lnTo>
                  <a:lnTo>
                    <a:pt x="720852" y="267589"/>
                  </a:lnTo>
                  <a:lnTo>
                    <a:pt x="718439" y="259080"/>
                  </a:lnTo>
                  <a:lnTo>
                    <a:pt x="714756" y="251206"/>
                  </a:lnTo>
                  <a:lnTo>
                    <a:pt x="709676" y="243967"/>
                  </a:lnTo>
                  <a:lnTo>
                    <a:pt x="720471" y="236474"/>
                  </a:lnTo>
                  <a:lnTo>
                    <a:pt x="728853" y="226568"/>
                  </a:lnTo>
                  <a:lnTo>
                    <a:pt x="734187" y="214503"/>
                  </a:lnTo>
                  <a:lnTo>
                    <a:pt x="735965" y="201803"/>
                  </a:lnTo>
                  <a:lnTo>
                    <a:pt x="736092" y="197358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4815" y="3200780"/>
              <a:ext cx="121157" cy="1771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81572" y="3059048"/>
              <a:ext cx="316230" cy="191770"/>
            </a:xfrm>
            <a:custGeom>
              <a:avLst/>
              <a:gdLst/>
              <a:ahLst/>
              <a:cxnLst/>
              <a:rect l="l" t="t" r="r" b="b"/>
              <a:pathLst>
                <a:path w="316229" h="191769">
                  <a:moveTo>
                    <a:pt x="202692" y="0"/>
                  </a:moveTo>
                  <a:lnTo>
                    <a:pt x="4572" y="0"/>
                  </a:lnTo>
                  <a:lnTo>
                    <a:pt x="0" y="5334"/>
                  </a:lnTo>
                  <a:lnTo>
                    <a:pt x="0" y="186943"/>
                  </a:lnTo>
                  <a:lnTo>
                    <a:pt x="4572" y="191515"/>
                  </a:lnTo>
                  <a:lnTo>
                    <a:pt x="16637" y="191515"/>
                  </a:lnTo>
                  <a:lnTo>
                    <a:pt x="21208" y="186943"/>
                  </a:lnTo>
                  <a:lnTo>
                    <a:pt x="21208" y="21209"/>
                  </a:lnTo>
                  <a:lnTo>
                    <a:pt x="315975" y="21209"/>
                  </a:lnTo>
                  <a:lnTo>
                    <a:pt x="311403" y="15875"/>
                  </a:lnTo>
                  <a:lnTo>
                    <a:pt x="207136" y="15875"/>
                  </a:lnTo>
                  <a:lnTo>
                    <a:pt x="207136" y="533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4815" y="3096005"/>
              <a:ext cx="118490" cy="828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835267" y="2895599"/>
              <a:ext cx="2202180" cy="1536065"/>
            </a:xfrm>
            <a:custGeom>
              <a:avLst/>
              <a:gdLst/>
              <a:ahLst/>
              <a:cxnLst/>
              <a:rect l="l" t="t" r="r" b="b"/>
              <a:pathLst>
                <a:path w="2202179" h="1536064">
                  <a:moveTo>
                    <a:pt x="258699" y="21209"/>
                  </a:moveTo>
                  <a:lnTo>
                    <a:pt x="256413" y="17653"/>
                  </a:lnTo>
                  <a:lnTo>
                    <a:pt x="238760" y="3683"/>
                  </a:lnTo>
                  <a:lnTo>
                    <a:pt x="238125" y="2921"/>
                  </a:lnTo>
                  <a:lnTo>
                    <a:pt x="235839" y="2921"/>
                  </a:lnTo>
                  <a:lnTo>
                    <a:pt x="229997" y="1524"/>
                  </a:lnTo>
                  <a:lnTo>
                    <a:pt x="221996" y="0"/>
                  </a:lnTo>
                  <a:lnTo>
                    <a:pt x="205105" y="0"/>
                  </a:lnTo>
                  <a:lnTo>
                    <a:pt x="195961" y="2286"/>
                  </a:lnTo>
                  <a:lnTo>
                    <a:pt x="191897" y="9652"/>
                  </a:lnTo>
                  <a:lnTo>
                    <a:pt x="169164" y="44323"/>
                  </a:lnTo>
                  <a:lnTo>
                    <a:pt x="136144" y="86741"/>
                  </a:lnTo>
                  <a:lnTo>
                    <a:pt x="99822" y="130175"/>
                  </a:lnTo>
                  <a:lnTo>
                    <a:pt x="67183" y="167259"/>
                  </a:lnTo>
                  <a:lnTo>
                    <a:pt x="18923" y="196215"/>
                  </a:lnTo>
                  <a:lnTo>
                    <a:pt x="0" y="199644"/>
                  </a:lnTo>
                  <a:lnTo>
                    <a:pt x="59309" y="199644"/>
                  </a:lnTo>
                  <a:lnTo>
                    <a:pt x="117983" y="140081"/>
                  </a:lnTo>
                  <a:lnTo>
                    <a:pt x="154940" y="96520"/>
                  </a:lnTo>
                  <a:lnTo>
                    <a:pt x="186690" y="55626"/>
                  </a:lnTo>
                  <a:lnTo>
                    <a:pt x="208661" y="21844"/>
                  </a:lnTo>
                  <a:lnTo>
                    <a:pt x="209804" y="21336"/>
                  </a:lnTo>
                  <a:lnTo>
                    <a:pt x="258699" y="21209"/>
                  </a:lnTo>
                  <a:close/>
                </a:path>
                <a:path w="2202179" h="1536064">
                  <a:moveTo>
                    <a:pt x="2201799" y="1420114"/>
                  </a:moveTo>
                  <a:lnTo>
                    <a:pt x="2197735" y="1414272"/>
                  </a:lnTo>
                  <a:lnTo>
                    <a:pt x="2191766" y="1412621"/>
                  </a:lnTo>
                  <a:lnTo>
                    <a:pt x="2185289" y="1410081"/>
                  </a:lnTo>
                  <a:lnTo>
                    <a:pt x="2168398" y="1403464"/>
                  </a:lnTo>
                  <a:lnTo>
                    <a:pt x="2168398" y="1447927"/>
                  </a:lnTo>
                  <a:lnTo>
                    <a:pt x="2164080" y="1469263"/>
                  </a:lnTo>
                  <a:lnTo>
                    <a:pt x="2152142" y="1486789"/>
                  </a:lnTo>
                  <a:lnTo>
                    <a:pt x="2134616" y="1498727"/>
                  </a:lnTo>
                  <a:lnTo>
                    <a:pt x="2113280" y="1503172"/>
                  </a:lnTo>
                  <a:lnTo>
                    <a:pt x="1134110" y="1503172"/>
                  </a:lnTo>
                  <a:lnTo>
                    <a:pt x="1112266" y="1498727"/>
                  </a:lnTo>
                  <a:lnTo>
                    <a:pt x="1094359" y="1486789"/>
                  </a:lnTo>
                  <a:lnTo>
                    <a:pt x="1082421" y="1469263"/>
                  </a:lnTo>
                  <a:lnTo>
                    <a:pt x="1077976" y="1447927"/>
                  </a:lnTo>
                  <a:lnTo>
                    <a:pt x="1077976" y="1444625"/>
                  </a:lnTo>
                  <a:lnTo>
                    <a:pt x="1439291" y="1444625"/>
                  </a:lnTo>
                  <a:lnTo>
                    <a:pt x="1486027" y="1492123"/>
                  </a:lnTo>
                  <a:lnTo>
                    <a:pt x="1490218" y="1493901"/>
                  </a:lnTo>
                  <a:lnTo>
                    <a:pt x="1758696" y="1493901"/>
                  </a:lnTo>
                  <a:lnTo>
                    <a:pt x="1762887" y="1492123"/>
                  </a:lnTo>
                  <a:lnTo>
                    <a:pt x="1794256" y="1460373"/>
                  </a:lnTo>
                  <a:lnTo>
                    <a:pt x="1809750" y="1444625"/>
                  </a:lnTo>
                  <a:lnTo>
                    <a:pt x="2167636" y="1444625"/>
                  </a:lnTo>
                  <a:lnTo>
                    <a:pt x="2167636" y="1447927"/>
                  </a:lnTo>
                  <a:lnTo>
                    <a:pt x="2168398" y="1447927"/>
                  </a:lnTo>
                  <a:lnTo>
                    <a:pt x="2168398" y="1403464"/>
                  </a:lnTo>
                  <a:lnTo>
                    <a:pt x="2132203" y="1389253"/>
                  </a:lnTo>
                  <a:lnTo>
                    <a:pt x="2093087" y="1373911"/>
                  </a:lnTo>
                  <a:lnTo>
                    <a:pt x="2093087" y="1410081"/>
                  </a:lnTo>
                  <a:lnTo>
                    <a:pt x="1762887" y="1410081"/>
                  </a:lnTo>
                  <a:lnTo>
                    <a:pt x="1762887" y="1444625"/>
                  </a:lnTo>
                  <a:lnTo>
                    <a:pt x="1747012" y="1460373"/>
                  </a:lnTo>
                  <a:lnTo>
                    <a:pt x="1502029" y="1460373"/>
                  </a:lnTo>
                  <a:lnTo>
                    <a:pt x="1486027" y="1444625"/>
                  </a:lnTo>
                  <a:lnTo>
                    <a:pt x="1762887" y="1444625"/>
                  </a:lnTo>
                  <a:lnTo>
                    <a:pt x="1762887" y="1410081"/>
                  </a:lnTo>
                  <a:lnTo>
                    <a:pt x="1151636" y="1410081"/>
                  </a:lnTo>
                  <a:lnTo>
                    <a:pt x="1206881" y="1389253"/>
                  </a:lnTo>
                  <a:lnTo>
                    <a:pt x="2038731" y="1389253"/>
                  </a:lnTo>
                  <a:lnTo>
                    <a:pt x="2093087" y="1410081"/>
                  </a:lnTo>
                  <a:lnTo>
                    <a:pt x="2093087" y="1373911"/>
                  </a:lnTo>
                  <a:lnTo>
                    <a:pt x="2059686" y="1360805"/>
                  </a:lnTo>
                  <a:lnTo>
                    <a:pt x="2059686" y="1356360"/>
                  </a:lnTo>
                  <a:lnTo>
                    <a:pt x="2059686" y="1355725"/>
                  </a:lnTo>
                  <a:lnTo>
                    <a:pt x="2059686" y="881888"/>
                  </a:lnTo>
                  <a:lnTo>
                    <a:pt x="2059178" y="879348"/>
                  </a:lnTo>
                  <a:lnTo>
                    <a:pt x="2055368" y="860679"/>
                  </a:lnTo>
                  <a:lnTo>
                    <a:pt x="2043811" y="843407"/>
                  </a:lnTo>
                  <a:lnTo>
                    <a:pt x="2026539" y="831723"/>
                  </a:lnTo>
                  <a:lnTo>
                    <a:pt x="2005330" y="827532"/>
                  </a:lnTo>
                  <a:lnTo>
                    <a:pt x="1845691" y="827532"/>
                  </a:lnTo>
                  <a:lnTo>
                    <a:pt x="1838071" y="835025"/>
                  </a:lnTo>
                  <a:lnTo>
                    <a:pt x="1838071" y="853313"/>
                  </a:lnTo>
                  <a:lnTo>
                    <a:pt x="1845691" y="860933"/>
                  </a:lnTo>
                  <a:lnTo>
                    <a:pt x="2005330" y="860933"/>
                  </a:lnTo>
                  <a:lnTo>
                    <a:pt x="2012950" y="862457"/>
                  </a:lnTo>
                  <a:lnTo>
                    <a:pt x="2019173" y="866394"/>
                  </a:lnTo>
                  <a:lnTo>
                    <a:pt x="2023491" y="872236"/>
                  </a:lnTo>
                  <a:lnTo>
                    <a:pt x="2025396" y="879348"/>
                  </a:lnTo>
                  <a:lnTo>
                    <a:pt x="2025396" y="913638"/>
                  </a:lnTo>
                  <a:lnTo>
                    <a:pt x="2025396" y="1303020"/>
                  </a:lnTo>
                  <a:lnTo>
                    <a:pt x="1827263" y="1303020"/>
                  </a:lnTo>
                  <a:lnTo>
                    <a:pt x="1827263" y="1310640"/>
                  </a:lnTo>
                  <a:lnTo>
                    <a:pt x="1823847" y="1310640"/>
                  </a:lnTo>
                  <a:lnTo>
                    <a:pt x="1823847" y="1329690"/>
                  </a:lnTo>
                  <a:lnTo>
                    <a:pt x="1826895" y="1329690"/>
                  </a:lnTo>
                  <a:lnTo>
                    <a:pt x="1826895" y="1336040"/>
                  </a:lnTo>
                  <a:lnTo>
                    <a:pt x="2025396" y="1336040"/>
                  </a:lnTo>
                  <a:lnTo>
                    <a:pt x="2025396" y="1355725"/>
                  </a:lnTo>
                  <a:lnTo>
                    <a:pt x="1221867" y="1355725"/>
                  </a:lnTo>
                  <a:lnTo>
                    <a:pt x="1221867" y="1336548"/>
                  </a:lnTo>
                  <a:lnTo>
                    <a:pt x="1778762" y="1336548"/>
                  </a:lnTo>
                  <a:lnTo>
                    <a:pt x="1786255" y="1329817"/>
                  </a:lnTo>
                  <a:lnTo>
                    <a:pt x="1786255" y="1310640"/>
                  </a:lnTo>
                  <a:lnTo>
                    <a:pt x="1778762" y="1303147"/>
                  </a:lnTo>
                  <a:lnTo>
                    <a:pt x="1536319" y="1303147"/>
                  </a:lnTo>
                  <a:lnTo>
                    <a:pt x="1536319" y="1302258"/>
                  </a:lnTo>
                  <a:lnTo>
                    <a:pt x="1536319" y="913638"/>
                  </a:lnTo>
                  <a:lnTo>
                    <a:pt x="2025396" y="913638"/>
                  </a:lnTo>
                  <a:lnTo>
                    <a:pt x="2025396" y="879348"/>
                  </a:lnTo>
                  <a:lnTo>
                    <a:pt x="1221867" y="879348"/>
                  </a:lnTo>
                  <a:lnTo>
                    <a:pt x="1223772" y="872236"/>
                  </a:lnTo>
                  <a:lnTo>
                    <a:pt x="1227963" y="866394"/>
                  </a:lnTo>
                  <a:lnTo>
                    <a:pt x="1233932" y="862457"/>
                  </a:lnTo>
                  <a:lnTo>
                    <a:pt x="1241044" y="860933"/>
                  </a:lnTo>
                  <a:lnTo>
                    <a:pt x="1796288" y="860933"/>
                  </a:lnTo>
                  <a:lnTo>
                    <a:pt x="1803908" y="853313"/>
                  </a:lnTo>
                  <a:lnTo>
                    <a:pt x="1803908" y="835025"/>
                  </a:lnTo>
                  <a:lnTo>
                    <a:pt x="1796288" y="827532"/>
                  </a:lnTo>
                  <a:lnTo>
                    <a:pt x="1241044" y="827532"/>
                  </a:lnTo>
                  <a:lnTo>
                    <a:pt x="1219835" y="831723"/>
                  </a:lnTo>
                  <a:lnTo>
                    <a:pt x="1202563" y="843407"/>
                  </a:lnTo>
                  <a:lnTo>
                    <a:pt x="1191006" y="860679"/>
                  </a:lnTo>
                  <a:lnTo>
                    <a:pt x="1186688" y="881888"/>
                  </a:lnTo>
                  <a:lnTo>
                    <a:pt x="1186688" y="1103757"/>
                  </a:lnTo>
                  <a:lnTo>
                    <a:pt x="1194308" y="1111250"/>
                  </a:lnTo>
                  <a:lnTo>
                    <a:pt x="1213485" y="1111250"/>
                  </a:lnTo>
                  <a:lnTo>
                    <a:pt x="1220216" y="1103757"/>
                  </a:lnTo>
                  <a:lnTo>
                    <a:pt x="1220216" y="912876"/>
                  </a:lnTo>
                  <a:lnTo>
                    <a:pt x="1502029" y="912876"/>
                  </a:lnTo>
                  <a:lnTo>
                    <a:pt x="1502029" y="1302258"/>
                  </a:lnTo>
                  <a:lnTo>
                    <a:pt x="1220216" y="1302258"/>
                  </a:lnTo>
                  <a:lnTo>
                    <a:pt x="1220216" y="1153160"/>
                  </a:lnTo>
                  <a:lnTo>
                    <a:pt x="1213485" y="1145540"/>
                  </a:lnTo>
                  <a:lnTo>
                    <a:pt x="1194308" y="1145540"/>
                  </a:lnTo>
                  <a:lnTo>
                    <a:pt x="1186688" y="1153160"/>
                  </a:lnTo>
                  <a:lnTo>
                    <a:pt x="1186688" y="1360043"/>
                  </a:lnTo>
                  <a:lnTo>
                    <a:pt x="1047877" y="1413510"/>
                  </a:lnTo>
                  <a:lnTo>
                    <a:pt x="1043813" y="1420114"/>
                  </a:lnTo>
                  <a:lnTo>
                    <a:pt x="1043813" y="1447038"/>
                  </a:lnTo>
                  <a:lnTo>
                    <a:pt x="1050798" y="1481328"/>
                  </a:lnTo>
                  <a:lnTo>
                    <a:pt x="1069848" y="1509522"/>
                  </a:lnTo>
                  <a:lnTo>
                    <a:pt x="1098042" y="1528699"/>
                  </a:lnTo>
                  <a:lnTo>
                    <a:pt x="1132332" y="1535684"/>
                  </a:lnTo>
                  <a:lnTo>
                    <a:pt x="2112391" y="1535684"/>
                  </a:lnTo>
                  <a:lnTo>
                    <a:pt x="2174875" y="1509522"/>
                  </a:lnTo>
                  <a:lnTo>
                    <a:pt x="2201037" y="1447038"/>
                  </a:lnTo>
                  <a:lnTo>
                    <a:pt x="2201037" y="1444625"/>
                  </a:lnTo>
                  <a:lnTo>
                    <a:pt x="2201037" y="1426845"/>
                  </a:lnTo>
                  <a:lnTo>
                    <a:pt x="2201799" y="1420114"/>
                  </a:lnTo>
                  <a:close/>
                </a:path>
              </a:pathLst>
            </a:custGeom>
            <a:solidFill>
              <a:srgbClr val="637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1583" y="3973067"/>
              <a:ext cx="213359" cy="1905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38387" y="3931919"/>
              <a:ext cx="105155" cy="1767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98992" y="3930395"/>
              <a:ext cx="106679" cy="1783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69452" y="3909059"/>
              <a:ext cx="103631" cy="2209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6656" y="3860291"/>
              <a:ext cx="134111" cy="914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9060" y="2545079"/>
              <a:ext cx="1900555" cy="2065020"/>
            </a:xfrm>
            <a:custGeom>
              <a:avLst/>
              <a:gdLst/>
              <a:ahLst/>
              <a:cxnLst/>
              <a:rect l="l" t="t" r="r" b="b"/>
              <a:pathLst>
                <a:path w="1900555" h="2065020">
                  <a:moveTo>
                    <a:pt x="950214" y="0"/>
                  </a:moveTo>
                  <a:lnTo>
                    <a:pt x="879297" y="2794"/>
                  </a:lnTo>
                  <a:lnTo>
                    <a:pt x="809790" y="11175"/>
                  </a:lnTo>
                  <a:lnTo>
                    <a:pt x="741883" y="24892"/>
                  </a:lnTo>
                  <a:lnTo>
                    <a:pt x="675767" y="43687"/>
                  </a:lnTo>
                  <a:lnTo>
                    <a:pt x="611606" y="67437"/>
                  </a:lnTo>
                  <a:lnTo>
                    <a:pt x="549605" y="96012"/>
                  </a:lnTo>
                  <a:lnTo>
                    <a:pt x="489940" y="129032"/>
                  </a:lnTo>
                  <a:lnTo>
                    <a:pt x="432790" y="166370"/>
                  </a:lnTo>
                  <a:lnTo>
                    <a:pt x="378345" y="207772"/>
                  </a:lnTo>
                  <a:lnTo>
                    <a:pt x="326783" y="253237"/>
                  </a:lnTo>
                  <a:lnTo>
                    <a:pt x="278295" y="302387"/>
                  </a:lnTo>
                  <a:lnTo>
                    <a:pt x="233057" y="355092"/>
                  </a:lnTo>
                  <a:lnTo>
                    <a:pt x="191261" y="411099"/>
                  </a:lnTo>
                  <a:lnTo>
                    <a:pt x="153073" y="470281"/>
                  </a:lnTo>
                  <a:lnTo>
                    <a:pt x="118694" y="532384"/>
                  </a:lnTo>
                  <a:lnTo>
                    <a:pt x="88303" y="597281"/>
                  </a:lnTo>
                  <a:lnTo>
                    <a:pt x="62090" y="664591"/>
                  </a:lnTo>
                  <a:lnTo>
                    <a:pt x="40233" y="734314"/>
                  </a:lnTo>
                  <a:lnTo>
                    <a:pt x="22903" y="806196"/>
                  </a:lnTo>
                  <a:lnTo>
                    <a:pt x="10302" y="879983"/>
                  </a:lnTo>
                  <a:lnTo>
                    <a:pt x="2606" y="955421"/>
                  </a:lnTo>
                  <a:lnTo>
                    <a:pt x="655" y="993775"/>
                  </a:lnTo>
                  <a:lnTo>
                    <a:pt x="0" y="1032510"/>
                  </a:lnTo>
                  <a:lnTo>
                    <a:pt x="655" y="1071245"/>
                  </a:lnTo>
                  <a:lnTo>
                    <a:pt x="2606" y="1109599"/>
                  </a:lnTo>
                  <a:lnTo>
                    <a:pt x="5829" y="1147572"/>
                  </a:lnTo>
                  <a:lnTo>
                    <a:pt x="16000" y="1222248"/>
                  </a:lnTo>
                  <a:lnTo>
                    <a:pt x="30988" y="1295019"/>
                  </a:lnTo>
                  <a:lnTo>
                    <a:pt x="50596" y="1365885"/>
                  </a:lnTo>
                  <a:lnTo>
                    <a:pt x="74663" y="1434465"/>
                  </a:lnTo>
                  <a:lnTo>
                    <a:pt x="102997" y="1500505"/>
                  </a:lnTo>
                  <a:lnTo>
                    <a:pt x="135394" y="1564005"/>
                  </a:lnTo>
                  <a:lnTo>
                    <a:pt x="171704" y="1624711"/>
                  </a:lnTo>
                  <a:lnTo>
                    <a:pt x="211721" y="1682242"/>
                  </a:lnTo>
                  <a:lnTo>
                    <a:pt x="255257" y="1736725"/>
                  </a:lnTo>
                  <a:lnTo>
                    <a:pt x="302145" y="1787652"/>
                  </a:lnTo>
                  <a:lnTo>
                    <a:pt x="352196" y="1834896"/>
                  </a:lnTo>
                  <a:lnTo>
                    <a:pt x="405218" y="1878457"/>
                  </a:lnTo>
                  <a:lnTo>
                    <a:pt x="461048" y="1917827"/>
                  </a:lnTo>
                  <a:lnTo>
                    <a:pt x="519468" y="1953133"/>
                  </a:lnTo>
                  <a:lnTo>
                    <a:pt x="580326" y="1983867"/>
                  </a:lnTo>
                  <a:lnTo>
                    <a:pt x="643432" y="2010029"/>
                  </a:lnTo>
                  <a:lnTo>
                    <a:pt x="708596" y="2031365"/>
                  </a:lnTo>
                  <a:lnTo>
                    <a:pt x="775627" y="2047621"/>
                  </a:lnTo>
                  <a:lnTo>
                    <a:pt x="844346" y="2058670"/>
                  </a:lnTo>
                  <a:lnTo>
                    <a:pt x="914590" y="2064258"/>
                  </a:lnTo>
                  <a:lnTo>
                    <a:pt x="950214" y="2065020"/>
                  </a:lnTo>
                  <a:lnTo>
                    <a:pt x="985837" y="2064258"/>
                  </a:lnTo>
                  <a:lnTo>
                    <a:pt x="1056068" y="2058670"/>
                  </a:lnTo>
                  <a:lnTo>
                    <a:pt x="1124800" y="2047621"/>
                  </a:lnTo>
                  <a:lnTo>
                    <a:pt x="1191895" y="2031365"/>
                  </a:lnTo>
                  <a:lnTo>
                    <a:pt x="1257046" y="2010029"/>
                  </a:lnTo>
                  <a:lnTo>
                    <a:pt x="1320038" y="1983867"/>
                  </a:lnTo>
                  <a:lnTo>
                    <a:pt x="1380998" y="1953133"/>
                  </a:lnTo>
                  <a:lnTo>
                    <a:pt x="1439418" y="1917827"/>
                  </a:lnTo>
                  <a:lnTo>
                    <a:pt x="1495171" y="1878457"/>
                  </a:lnTo>
                  <a:lnTo>
                    <a:pt x="1548257" y="1834896"/>
                  </a:lnTo>
                  <a:lnTo>
                    <a:pt x="1598295" y="1787652"/>
                  </a:lnTo>
                  <a:lnTo>
                    <a:pt x="1645158" y="1736725"/>
                  </a:lnTo>
                  <a:lnTo>
                    <a:pt x="1688719" y="1682242"/>
                  </a:lnTo>
                  <a:lnTo>
                    <a:pt x="1728723" y="1624711"/>
                  </a:lnTo>
                  <a:lnTo>
                    <a:pt x="1765045" y="1564005"/>
                  </a:lnTo>
                  <a:lnTo>
                    <a:pt x="1797431" y="1500505"/>
                  </a:lnTo>
                  <a:lnTo>
                    <a:pt x="1825752" y="1434465"/>
                  </a:lnTo>
                  <a:lnTo>
                    <a:pt x="1849882" y="1365885"/>
                  </a:lnTo>
                  <a:lnTo>
                    <a:pt x="1869439" y="1295019"/>
                  </a:lnTo>
                  <a:lnTo>
                    <a:pt x="1884426" y="1222248"/>
                  </a:lnTo>
                  <a:lnTo>
                    <a:pt x="1894585" y="1147572"/>
                  </a:lnTo>
                  <a:lnTo>
                    <a:pt x="1897760" y="1109599"/>
                  </a:lnTo>
                  <a:lnTo>
                    <a:pt x="1899792" y="1071245"/>
                  </a:lnTo>
                  <a:lnTo>
                    <a:pt x="1900427" y="1032510"/>
                  </a:lnTo>
                  <a:lnTo>
                    <a:pt x="1899792" y="993775"/>
                  </a:lnTo>
                  <a:lnTo>
                    <a:pt x="1897760" y="955421"/>
                  </a:lnTo>
                  <a:lnTo>
                    <a:pt x="1894585" y="917448"/>
                  </a:lnTo>
                  <a:lnTo>
                    <a:pt x="1884426" y="842772"/>
                  </a:lnTo>
                  <a:lnTo>
                    <a:pt x="1869439" y="770001"/>
                  </a:lnTo>
                  <a:lnTo>
                    <a:pt x="1849882" y="699135"/>
                  </a:lnTo>
                  <a:lnTo>
                    <a:pt x="1825752" y="630555"/>
                  </a:lnTo>
                  <a:lnTo>
                    <a:pt x="1797431" y="564515"/>
                  </a:lnTo>
                  <a:lnTo>
                    <a:pt x="1765045" y="501015"/>
                  </a:lnTo>
                  <a:lnTo>
                    <a:pt x="1728723" y="440309"/>
                  </a:lnTo>
                  <a:lnTo>
                    <a:pt x="1688719" y="382778"/>
                  </a:lnTo>
                  <a:lnTo>
                    <a:pt x="1645158" y="328295"/>
                  </a:lnTo>
                  <a:lnTo>
                    <a:pt x="1598295" y="277368"/>
                  </a:lnTo>
                  <a:lnTo>
                    <a:pt x="1548257" y="230124"/>
                  </a:lnTo>
                  <a:lnTo>
                    <a:pt x="1495171" y="186562"/>
                  </a:lnTo>
                  <a:lnTo>
                    <a:pt x="1439418" y="147193"/>
                  </a:lnTo>
                  <a:lnTo>
                    <a:pt x="1380998" y="111887"/>
                  </a:lnTo>
                  <a:lnTo>
                    <a:pt x="1320038" y="81153"/>
                  </a:lnTo>
                  <a:lnTo>
                    <a:pt x="1257046" y="54991"/>
                  </a:lnTo>
                  <a:lnTo>
                    <a:pt x="1191895" y="33655"/>
                  </a:lnTo>
                  <a:lnTo>
                    <a:pt x="1124800" y="17399"/>
                  </a:lnTo>
                  <a:lnTo>
                    <a:pt x="1056068" y="6350"/>
                  </a:lnTo>
                  <a:lnTo>
                    <a:pt x="985837" y="762"/>
                  </a:lnTo>
                  <a:lnTo>
                    <a:pt x="950214" y="0"/>
                  </a:lnTo>
                  <a:close/>
                </a:path>
              </a:pathLst>
            </a:custGeom>
            <a:solidFill>
              <a:srgbClr val="091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9060" y="2545079"/>
              <a:ext cx="1900555" cy="2065020"/>
            </a:xfrm>
            <a:custGeom>
              <a:avLst/>
              <a:gdLst/>
              <a:ahLst/>
              <a:cxnLst/>
              <a:rect l="l" t="t" r="r" b="b"/>
              <a:pathLst>
                <a:path w="1900555" h="2065020">
                  <a:moveTo>
                    <a:pt x="0" y="1032510"/>
                  </a:moveTo>
                  <a:lnTo>
                    <a:pt x="655" y="993775"/>
                  </a:lnTo>
                  <a:lnTo>
                    <a:pt x="2606" y="955421"/>
                  </a:lnTo>
                  <a:lnTo>
                    <a:pt x="5829" y="917448"/>
                  </a:lnTo>
                  <a:lnTo>
                    <a:pt x="16000" y="842772"/>
                  </a:lnTo>
                  <a:lnTo>
                    <a:pt x="30988" y="770001"/>
                  </a:lnTo>
                  <a:lnTo>
                    <a:pt x="50596" y="699135"/>
                  </a:lnTo>
                  <a:lnTo>
                    <a:pt x="74663" y="630555"/>
                  </a:lnTo>
                  <a:lnTo>
                    <a:pt x="102997" y="564515"/>
                  </a:lnTo>
                  <a:lnTo>
                    <a:pt x="135394" y="501015"/>
                  </a:lnTo>
                  <a:lnTo>
                    <a:pt x="171704" y="440309"/>
                  </a:lnTo>
                  <a:lnTo>
                    <a:pt x="211721" y="382778"/>
                  </a:lnTo>
                  <a:lnTo>
                    <a:pt x="255257" y="328295"/>
                  </a:lnTo>
                  <a:lnTo>
                    <a:pt x="302145" y="277368"/>
                  </a:lnTo>
                  <a:lnTo>
                    <a:pt x="352196" y="230124"/>
                  </a:lnTo>
                  <a:lnTo>
                    <a:pt x="405218" y="186562"/>
                  </a:lnTo>
                  <a:lnTo>
                    <a:pt x="461048" y="147193"/>
                  </a:lnTo>
                  <a:lnTo>
                    <a:pt x="519468" y="111887"/>
                  </a:lnTo>
                  <a:lnTo>
                    <a:pt x="580326" y="81153"/>
                  </a:lnTo>
                  <a:lnTo>
                    <a:pt x="643432" y="54991"/>
                  </a:lnTo>
                  <a:lnTo>
                    <a:pt x="708596" y="33655"/>
                  </a:lnTo>
                  <a:lnTo>
                    <a:pt x="775627" y="17399"/>
                  </a:lnTo>
                  <a:lnTo>
                    <a:pt x="844346" y="6350"/>
                  </a:lnTo>
                  <a:lnTo>
                    <a:pt x="914590" y="762"/>
                  </a:lnTo>
                  <a:lnTo>
                    <a:pt x="950214" y="0"/>
                  </a:lnTo>
                  <a:lnTo>
                    <a:pt x="985837" y="762"/>
                  </a:lnTo>
                  <a:lnTo>
                    <a:pt x="1056068" y="6350"/>
                  </a:lnTo>
                  <a:lnTo>
                    <a:pt x="1124800" y="17399"/>
                  </a:lnTo>
                  <a:lnTo>
                    <a:pt x="1191895" y="33655"/>
                  </a:lnTo>
                  <a:lnTo>
                    <a:pt x="1257046" y="54991"/>
                  </a:lnTo>
                  <a:lnTo>
                    <a:pt x="1320038" y="81153"/>
                  </a:lnTo>
                  <a:lnTo>
                    <a:pt x="1380998" y="111887"/>
                  </a:lnTo>
                  <a:lnTo>
                    <a:pt x="1439418" y="147193"/>
                  </a:lnTo>
                  <a:lnTo>
                    <a:pt x="1495171" y="186562"/>
                  </a:lnTo>
                  <a:lnTo>
                    <a:pt x="1548257" y="230124"/>
                  </a:lnTo>
                  <a:lnTo>
                    <a:pt x="1598295" y="277368"/>
                  </a:lnTo>
                  <a:lnTo>
                    <a:pt x="1645158" y="328295"/>
                  </a:lnTo>
                  <a:lnTo>
                    <a:pt x="1688719" y="382778"/>
                  </a:lnTo>
                  <a:lnTo>
                    <a:pt x="1728723" y="440309"/>
                  </a:lnTo>
                  <a:lnTo>
                    <a:pt x="1765045" y="501015"/>
                  </a:lnTo>
                  <a:lnTo>
                    <a:pt x="1797431" y="564515"/>
                  </a:lnTo>
                  <a:lnTo>
                    <a:pt x="1825752" y="630555"/>
                  </a:lnTo>
                  <a:lnTo>
                    <a:pt x="1849882" y="699135"/>
                  </a:lnTo>
                  <a:lnTo>
                    <a:pt x="1869439" y="770001"/>
                  </a:lnTo>
                  <a:lnTo>
                    <a:pt x="1884426" y="842772"/>
                  </a:lnTo>
                  <a:lnTo>
                    <a:pt x="1894585" y="917448"/>
                  </a:lnTo>
                  <a:lnTo>
                    <a:pt x="1897760" y="955421"/>
                  </a:lnTo>
                  <a:lnTo>
                    <a:pt x="1899792" y="993775"/>
                  </a:lnTo>
                  <a:lnTo>
                    <a:pt x="1900427" y="1032510"/>
                  </a:lnTo>
                  <a:lnTo>
                    <a:pt x="1899792" y="1071245"/>
                  </a:lnTo>
                  <a:lnTo>
                    <a:pt x="1897760" y="1109599"/>
                  </a:lnTo>
                  <a:lnTo>
                    <a:pt x="1894585" y="1147572"/>
                  </a:lnTo>
                  <a:lnTo>
                    <a:pt x="1884426" y="1222248"/>
                  </a:lnTo>
                  <a:lnTo>
                    <a:pt x="1869439" y="1295019"/>
                  </a:lnTo>
                  <a:lnTo>
                    <a:pt x="1849882" y="1365885"/>
                  </a:lnTo>
                  <a:lnTo>
                    <a:pt x="1825752" y="1434465"/>
                  </a:lnTo>
                  <a:lnTo>
                    <a:pt x="1797431" y="1500505"/>
                  </a:lnTo>
                  <a:lnTo>
                    <a:pt x="1765045" y="1564005"/>
                  </a:lnTo>
                  <a:lnTo>
                    <a:pt x="1728723" y="1624711"/>
                  </a:lnTo>
                  <a:lnTo>
                    <a:pt x="1688719" y="1682242"/>
                  </a:lnTo>
                  <a:lnTo>
                    <a:pt x="1645158" y="1736725"/>
                  </a:lnTo>
                  <a:lnTo>
                    <a:pt x="1598295" y="1787652"/>
                  </a:lnTo>
                  <a:lnTo>
                    <a:pt x="1548257" y="1834896"/>
                  </a:lnTo>
                  <a:lnTo>
                    <a:pt x="1495171" y="1878457"/>
                  </a:lnTo>
                  <a:lnTo>
                    <a:pt x="1439418" y="1917827"/>
                  </a:lnTo>
                  <a:lnTo>
                    <a:pt x="1380998" y="1953133"/>
                  </a:lnTo>
                  <a:lnTo>
                    <a:pt x="1320038" y="1983867"/>
                  </a:lnTo>
                  <a:lnTo>
                    <a:pt x="1257046" y="2010029"/>
                  </a:lnTo>
                  <a:lnTo>
                    <a:pt x="1191895" y="2031365"/>
                  </a:lnTo>
                  <a:lnTo>
                    <a:pt x="1124800" y="2047621"/>
                  </a:lnTo>
                  <a:lnTo>
                    <a:pt x="1056068" y="2058670"/>
                  </a:lnTo>
                  <a:lnTo>
                    <a:pt x="985837" y="2064258"/>
                  </a:lnTo>
                  <a:lnTo>
                    <a:pt x="950214" y="2065020"/>
                  </a:lnTo>
                  <a:lnTo>
                    <a:pt x="914590" y="2064258"/>
                  </a:lnTo>
                  <a:lnTo>
                    <a:pt x="844346" y="2058670"/>
                  </a:lnTo>
                  <a:lnTo>
                    <a:pt x="775627" y="2047621"/>
                  </a:lnTo>
                  <a:lnTo>
                    <a:pt x="708596" y="2031365"/>
                  </a:lnTo>
                  <a:lnTo>
                    <a:pt x="643432" y="2010029"/>
                  </a:lnTo>
                  <a:lnTo>
                    <a:pt x="580326" y="1983867"/>
                  </a:lnTo>
                  <a:lnTo>
                    <a:pt x="519468" y="1953133"/>
                  </a:lnTo>
                  <a:lnTo>
                    <a:pt x="461048" y="1917827"/>
                  </a:lnTo>
                  <a:lnTo>
                    <a:pt x="405218" y="1878457"/>
                  </a:lnTo>
                  <a:lnTo>
                    <a:pt x="352196" y="1834896"/>
                  </a:lnTo>
                  <a:lnTo>
                    <a:pt x="302145" y="1787652"/>
                  </a:lnTo>
                  <a:lnTo>
                    <a:pt x="255257" y="1736725"/>
                  </a:lnTo>
                  <a:lnTo>
                    <a:pt x="211721" y="1682242"/>
                  </a:lnTo>
                  <a:lnTo>
                    <a:pt x="171704" y="1624711"/>
                  </a:lnTo>
                  <a:lnTo>
                    <a:pt x="135394" y="1564005"/>
                  </a:lnTo>
                  <a:lnTo>
                    <a:pt x="102997" y="1500505"/>
                  </a:lnTo>
                  <a:lnTo>
                    <a:pt x="74663" y="1434465"/>
                  </a:lnTo>
                  <a:lnTo>
                    <a:pt x="50596" y="1365885"/>
                  </a:lnTo>
                  <a:lnTo>
                    <a:pt x="30988" y="1295019"/>
                  </a:lnTo>
                  <a:lnTo>
                    <a:pt x="16000" y="1222248"/>
                  </a:lnTo>
                  <a:lnTo>
                    <a:pt x="5829" y="1147572"/>
                  </a:lnTo>
                  <a:lnTo>
                    <a:pt x="2606" y="1109599"/>
                  </a:lnTo>
                  <a:lnTo>
                    <a:pt x="655" y="1071245"/>
                  </a:lnTo>
                  <a:lnTo>
                    <a:pt x="0" y="103251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3736" y="2627375"/>
              <a:ext cx="1749425" cy="1901825"/>
            </a:xfrm>
            <a:custGeom>
              <a:avLst/>
              <a:gdLst/>
              <a:ahLst/>
              <a:cxnLst/>
              <a:rect l="l" t="t" r="r" b="b"/>
              <a:pathLst>
                <a:path w="1749425" h="1901825">
                  <a:moveTo>
                    <a:pt x="874636" y="0"/>
                  </a:moveTo>
                  <a:lnTo>
                    <a:pt x="804621" y="3048"/>
                  </a:lnTo>
                  <a:lnTo>
                    <a:pt x="736130" y="11811"/>
                  </a:lnTo>
                  <a:lnTo>
                    <a:pt x="669366" y="26288"/>
                  </a:lnTo>
                  <a:lnTo>
                    <a:pt x="604532" y="46227"/>
                  </a:lnTo>
                  <a:lnTo>
                    <a:pt x="541845" y="71247"/>
                  </a:lnTo>
                  <a:lnTo>
                    <a:pt x="481507" y="101219"/>
                  </a:lnTo>
                  <a:lnTo>
                    <a:pt x="423722" y="135889"/>
                  </a:lnTo>
                  <a:lnTo>
                    <a:pt x="368719" y="175133"/>
                  </a:lnTo>
                  <a:lnTo>
                    <a:pt x="316687" y="218566"/>
                  </a:lnTo>
                  <a:lnTo>
                    <a:pt x="267843" y="266064"/>
                  </a:lnTo>
                  <a:lnTo>
                    <a:pt x="222402" y="317246"/>
                  </a:lnTo>
                  <a:lnTo>
                    <a:pt x="180555" y="372110"/>
                  </a:lnTo>
                  <a:lnTo>
                    <a:pt x="142532" y="430402"/>
                  </a:lnTo>
                  <a:lnTo>
                    <a:pt x="108534" y="491616"/>
                  </a:lnTo>
                  <a:lnTo>
                    <a:pt x="78752" y="555878"/>
                  </a:lnTo>
                  <a:lnTo>
                    <a:pt x="53428" y="622808"/>
                  </a:lnTo>
                  <a:lnTo>
                    <a:pt x="32740" y="692150"/>
                  </a:lnTo>
                  <a:lnTo>
                    <a:pt x="16929" y="763651"/>
                  </a:lnTo>
                  <a:lnTo>
                    <a:pt x="6172" y="837184"/>
                  </a:lnTo>
                  <a:lnTo>
                    <a:pt x="698" y="912495"/>
                  </a:lnTo>
                  <a:lnTo>
                    <a:pt x="0" y="950722"/>
                  </a:lnTo>
                  <a:lnTo>
                    <a:pt x="698" y="989076"/>
                  </a:lnTo>
                  <a:lnTo>
                    <a:pt x="6172" y="1064260"/>
                  </a:lnTo>
                  <a:lnTo>
                    <a:pt x="16929" y="1137793"/>
                  </a:lnTo>
                  <a:lnTo>
                    <a:pt x="32740" y="1209421"/>
                  </a:lnTo>
                  <a:lnTo>
                    <a:pt x="53428" y="1278763"/>
                  </a:lnTo>
                  <a:lnTo>
                    <a:pt x="78752" y="1345692"/>
                  </a:lnTo>
                  <a:lnTo>
                    <a:pt x="108534" y="1409827"/>
                  </a:lnTo>
                  <a:lnTo>
                    <a:pt x="142532" y="1471168"/>
                  </a:lnTo>
                  <a:lnTo>
                    <a:pt x="180555" y="1529461"/>
                  </a:lnTo>
                  <a:lnTo>
                    <a:pt x="222402" y="1584325"/>
                  </a:lnTo>
                  <a:lnTo>
                    <a:pt x="267843" y="1635506"/>
                  </a:lnTo>
                  <a:lnTo>
                    <a:pt x="316687" y="1683004"/>
                  </a:lnTo>
                  <a:lnTo>
                    <a:pt x="368719" y="1726438"/>
                  </a:lnTo>
                  <a:lnTo>
                    <a:pt x="423722" y="1765681"/>
                  </a:lnTo>
                  <a:lnTo>
                    <a:pt x="481507" y="1800352"/>
                  </a:lnTo>
                  <a:lnTo>
                    <a:pt x="541845" y="1830324"/>
                  </a:lnTo>
                  <a:lnTo>
                    <a:pt x="604532" y="1855343"/>
                  </a:lnTo>
                  <a:lnTo>
                    <a:pt x="669366" y="1875282"/>
                  </a:lnTo>
                  <a:lnTo>
                    <a:pt x="736130" y="1889760"/>
                  </a:lnTo>
                  <a:lnTo>
                    <a:pt x="804621" y="1898523"/>
                  </a:lnTo>
                  <a:lnTo>
                    <a:pt x="874636" y="1901571"/>
                  </a:lnTo>
                  <a:lnTo>
                    <a:pt x="909815" y="1900809"/>
                  </a:lnTo>
                  <a:lnTo>
                    <a:pt x="979093" y="1894840"/>
                  </a:lnTo>
                  <a:lnTo>
                    <a:pt x="1046746" y="1883156"/>
                  </a:lnTo>
                  <a:lnTo>
                    <a:pt x="1112520" y="1866011"/>
                  </a:lnTo>
                  <a:lnTo>
                    <a:pt x="1176401" y="1843405"/>
                  </a:lnTo>
                  <a:lnTo>
                    <a:pt x="1237869" y="1815973"/>
                  </a:lnTo>
                  <a:lnTo>
                    <a:pt x="1296924" y="1783588"/>
                  </a:lnTo>
                  <a:lnTo>
                    <a:pt x="1353439" y="1746631"/>
                  </a:lnTo>
                  <a:lnTo>
                    <a:pt x="1406906" y="1705229"/>
                  </a:lnTo>
                  <a:lnTo>
                    <a:pt x="1457452" y="1659763"/>
                  </a:lnTo>
                  <a:lnTo>
                    <a:pt x="1504569" y="1610360"/>
                  </a:lnTo>
                  <a:lnTo>
                    <a:pt x="1548257" y="1557274"/>
                  </a:lnTo>
                  <a:lnTo>
                    <a:pt x="1588262" y="1500759"/>
                  </a:lnTo>
                  <a:lnTo>
                    <a:pt x="1624202" y="1440942"/>
                  </a:lnTo>
                  <a:lnTo>
                    <a:pt x="1656207" y="1378077"/>
                  </a:lnTo>
                  <a:lnTo>
                    <a:pt x="1683765" y="1312545"/>
                  </a:lnTo>
                  <a:lnTo>
                    <a:pt x="1706752" y="1244346"/>
                  </a:lnTo>
                  <a:lnTo>
                    <a:pt x="1725040" y="1173861"/>
                  </a:lnTo>
                  <a:lnTo>
                    <a:pt x="1738376" y="1101344"/>
                  </a:lnTo>
                  <a:lnTo>
                    <a:pt x="1746503" y="1026922"/>
                  </a:lnTo>
                  <a:lnTo>
                    <a:pt x="1749297" y="950722"/>
                  </a:lnTo>
                  <a:lnTo>
                    <a:pt x="1748536" y="912495"/>
                  </a:lnTo>
                  <a:lnTo>
                    <a:pt x="1743075" y="837184"/>
                  </a:lnTo>
                  <a:lnTo>
                    <a:pt x="1732407" y="763651"/>
                  </a:lnTo>
                  <a:lnTo>
                    <a:pt x="1716532" y="692150"/>
                  </a:lnTo>
                  <a:lnTo>
                    <a:pt x="1695831" y="622808"/>
                  </a:lnTo>
                  <a:lnTo>
                    <a:pt x="1670558" y="555878"/>
                  </a:lnTo>
                  <a:lnTo>
                    <a:pt x="1640713" y="491616"/>
                  </a:lnTo>
                  <a:lnTo>
                    <a:pt x="1606677" y="430402"/>
                  </a:lnTo>
                  <a:lnTo>
                    <a:pt x="1568703" y="372110"/>
                  </a:lnTo>
                  <a:lnTo>
                    <a:pt x="1526920" y="317246"/>
                  </a:lnTo>
                  <a:lnTo>
                    <a:pt x="1481455" y="266064"/>
                  </a:lnTo>
                  <a:lnTo>
                    <a:pt x="1432560" y="218566"/>
                  </a:lnTo>
                  <a:lnTo>
                    <a:pt x="1380489" y="175133"/>
                  </a:lnTo>
                  <a:lnTo>
                    <a:pt x="1325499" y="135889"/>
                  </a:lnTo>
                  <a:lnTo>
                    <a:pt x="1267714" y="101219"/>
                  </a:lnTo>
                  <a:lnTo>
                    <a:pt x="1207389" y="71247"/>
                  </a:lnTo>
                  <a:lnTo>
                    <a:pt x="1144777" y="46227"/>
                  </a:lnTo>
                  <a:lnTo>
                    <a:pt x="1079906" y="26288"/>
                  </a:lnTo>
                  <a:lnTo>
                    <a:pt x="1013129" y="11811"/>
                  </a:lnTo>
                  <a:lnTo>
                    <a:pt x="944638" y="3048"/>
                  </a:lnTo>
                  <a:lnTo>
                    <a:pt x="874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680" y="2887979"/>
              <a:ext cx="1121664" cy="12192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18515" y="4077970"/>
            <a:ext cx="63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CB5"/>
                </a:solidFill>
                <a:latin typeface="Arial Black"/>
                <a:cs typeface="Arial Black"/>
              </a:rPr>
              <a:t>2022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900A19B-0E03-4BF7-93A1-E7D601946E70}"/>
              </a:ext>
            </a:extLst>
          </p:cNvPr>
          <p:cNvSpPr/>
          <p:nvPr/>
        </p:nvSpPr>
        <p:spPr>
          <a:xfrm>
            <a:off x="5259324" y="673036"/>
            <a:ext cx="2079497" cy="440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чел. не допущен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1988</Words>
  <Application>Microsoft Office PowerPoint</Application>
  <PresentationFormat>Экран (4:3)</PresentationFormat>
  <Paragraphs>388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Palatino Linotype</vt:lpstr>
      <vt:lpstr>Times New Roman</vt:lpstr>
      <vt:lpstr>Office Theme</vt:lpstr>
      <vt:lpstr>Итоги государственной итоговой аттестации по образовательным программам основного общего и среднего общего образования в 2023-2024 учебном году</vt:lpstr>
      <vt:lpstr>Общие сведения о выпускниках 9 классов 2024 года</vt:lpstr>
      <vt:lpstr>Участники, не допущенные к ГИА-9 в 2021- 2024 гг.</vt:lpstr>
      <vt:lpstr>Доля выпускников, успешно сдавших ГИА-9 по русскому языку и математике в 2019-2023 годах в основной период</vt:lpstr>
      <vt:lpstr>Качество знаний в 2019-2024 годах по обязательным предметам </vt:lpstr>
      <vt:lpstr>Доля участников ОГЭ в 2024 году, выбравших учебные предметы по выбору</vt:lpstr>
      <vt:lpstr>Средняя оценка по предметам по выбору 2019-2024 годы</vt:lpstr>
      <vt:lpstr>Количество выпускников, не набравших минимальное количество баллов</vt:lpstr>
      <vt:lpstr>Участники ЕГЭ в 2024 году</vt:lpstr>
      <vt:lpstr>Презентация PowerPoint</vt:lpstr>
      <vt:lpstr>Доля участников ЕГЭ в 2022-2024 годах (предметы по выбору) в (%)</vt:lpstr>
      <vt:lpstr>Сведения о выпускниках, не набравших минимального количества баллов ЕГЭ по общеобразовательным предметам</vt:lpstr>
      <vt:lpstr>Средний тестовый балл по предметам за 2020 – 2024 годы</vt:lpstr>
      <vt:lpstr>Сравнительные данные результатов ЕГЭ учащихся, изучающих предметы на профильном уровне в течение 2022-2024 учебных годов </vt:lpstr>
      <vt:lpstr>Медали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Татьяна Геннадьевна</cp:lastModifiedBy>
  <cp:revision>72</cp:revision>
  <cp:lastPrinted>2024-09-20T07:08:08Z</cp:lastPrinted>
  <dcterms:created xsi:type="dcterms:W3CDTF">2023-12-01T09:05:35Z</dcterms:created>
  <dcterms:modified xsi:type="dcterms:W3CDTF">2024-10-21T11:18:51Z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2023-12-01T00:00:00Z</vt:filetime>
  </property>
  <property fmtid="{D5CDD505-2E9C-101B-9397-08002B2CF9AE}" pid="5" name="Producer">
    <vt:lpwstr>Microsoft® PowerPoint® 2019</vt:lpwstr>
  </property>
</Properties>
</file>