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3" r:id="rId3"/>
    <p:sldId id="276" r:id="rId4"/>
    <p:sldId id="265" r:id="rId5"/>
    <p:sldId id="269" r:id="rId6"/>
    <p:sldId id="271" r:id="rId7"/>
    <p:sldId id="280" r:id="rId8"/>
    <p:sldId id="272" r:id="rId9"/>
    <p:sldId id="281" r:id="rId10"/>
    <p:sldId id="273" r:id="rId11"/>
    <p:sldId id="274" r:id="rId12"/>
    <p:sldId id="275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98686A-C3B9-4964-A8C5-A1AF68D80805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44BE7C-70F4-4E64-BFCF-636330BA35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72819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проведения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патриотизма </a:t>
            </a:r>
            <a:b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Корткеросского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260"/>
            <a:ext cx="28083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5976664" cy="4617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Мероприятия для детей с инвалидностью «Бравые мальчишки – будущие защитники отечества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«Семья – начало всех начал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Акция « Внуки – победителям» (поздравление односельчан – тружеников тыла, вдов участников войны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Молодёжная акция «Никто не забыт» по благоустройству и озеленению мемориалов, организация работ   по благоустройству   территории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направленные на формирование нравственной позиции у молодого поколения, развитие чувства сопричастности к судьбам Отечества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VadimU\Desktop\ЗнПобНеб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3501008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2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212975"/>
            <a:ext cx="5760640" cy="288032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Лагеря с дневным пребыванием на базе образовательных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Двухдневные туристические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велопоходы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Легкоатлетическая эстафета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направленные на оздоровление и пропаганду здорового образа жизни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53069"/>
            <a:ext cx="2168860" cy="14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296144" cy="127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40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страницах  районной газеты «Звезда» размещалась информация о проводимых мероприятиях среди всех категорий населения патриотической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патриотическому воспитанию, об участниках и победителях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публиковалась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официальных сайтах Детско-юношеских спортивных школ, на сайте администрации МР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 образованием МО МР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 же  в социальных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сетях «Контакт»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8458"/>
            <a:ext cx="8229600" cy="135243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направленные на размещение на страницах газет, сайтах материалы о проводимых мероприятиях по патриотическому воспитанию граждан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688"/>
            <a:ext cx="1584176" cy="82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48680"/>
            <a:ext cx="7408333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 свободою горим,</a:t>
            </a:r>
          </a:p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 сердца для чести живы,</a:t>
            </a:r>
          </a:p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друг, отчизне посвятим</a:t>
            </a:r>
          </a:p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Души прекрасные порывы!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g52.mycdn.me/getImage?photoId=496401588614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112568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7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60848"/>
            <a:ext cx="8183880" cy="39741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Распоряжение администрации МР «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от 4 февраля 2015 года № 20-р «Об утверждении плана мероприятий в Год патриотизма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Республике Коми на 2015 год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Корткеросском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0"/>
            <a:ext cx="1656184" cy="15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6085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 затраченных средств составила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307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933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0"/>
            <a:ext cx="1584176" cy="15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24847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Проведение информационно-пропагандистской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кампании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летней оздоровительной кампании среди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Активное привлечение населения к мероприятиям, связанным с увековечением памятных событий военной истории Отечества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и проведение в образовательных организациях и учреждениях культуры районных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направленных на патриотическое воспитание детей и молодёжи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чувства гражданской ответственности за судьбу страны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 народа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 Года патриотизма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50"/>
            <a:ext cx="1512168" cy="158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188204" cy="145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образованием МО МР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Управление культуры и национальной политики МО МР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 физической культуры, спорта и туризма МО МР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Корткеросский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«Центр по предоставлению государственных услуг в сфере социальной защиты населения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Корткеросском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Корткеросская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районная общественная организация ветеранов.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Подведомственные организации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00811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0"/>
            <a:ext cx="1440159" cy="136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9"/>
            <a:ext cx="1900172" cy="126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6436237" cy="345069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Районная книжная акция «В книжной памяти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мгновения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Районный  многожанровый творческий конкурс среди старшего поколения "Строка, пронизанная памятью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болью»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Районный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видеоконкурс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чтецов "Защитникам Родины славу поем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галереи «Я помню. Я горжусь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Фотоакция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«Бессмертный полк»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80464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посвященные празднованию 70-летия Великой отечественной войны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0" y="204017"/>
            <a:ext cx="1368152" cy="115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kortcbs.ru/content/photos/319/IMG_7467_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8" y="2708920"/>
            <a:ext cx="18033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Специалист\Рабочий стол\IMG_7463_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5" y="4869160"/>
            <a:ext cx="1882464" cy="150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ujp.ru/data/dpi/2013/05/10/20000_Ivanov_Danil_Spasibo_dedu_za_pobedu_torcevanie_buma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27325"/>
            <a:ext cx="3232039" cy="241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3" y="2564904"/>
            <a:ext cx="5832648" cy="2592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Районная эстафета «Знамя Победы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Молодежный пробег «Факел Победы» по маршруту «Сыктывкар - Корткерос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«Фронтовой автобус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«Читаем детям о войне», участие в международной акции.</a:t>
            </a:r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679"/>
            <a:ext cx="2026850" cy="152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kortkeros.ru/d/717675/d/DSC__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94" y="3570366"/>
            <a:ext cx="2054598" cy="13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8366"/>
            <a:ext cx="2222943" cy="148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6076197" cy="43204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естивали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юных дарований «Дедушкины медали» и «Салют Победы»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военно-патриотических клубов на базах образовательных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  «Парни - наша сила!», классные часы и беседы «Кто такой патриот?»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направленные на спортивное, патриотическое воспитание детей и молодёжи,  на развитие культурных ценностей</a:t>
            </a:r>
          </a:p>
        </p:txBody>
      </p:sp>
      <p:pic>
        <p:nvPicPr>
          <p:cNvPr id="6146" name="Рисунок 6" descr="G:\Знамя победы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62" y="3789040"/>
            <a:ext cx="20342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s://pp.vk.me/c624229/v624229848/2a9c4/wd979IL6-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49" y="1772816"/>
            <a:ext cx="23025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Концертные программы «Дорогая Республика Коми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Фотовыставка «Муса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чужанiн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проект  «Менам Чужан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сикт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проект  «Наша Родина» (выставка  литературы, конкурс сочинений, рисунков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3384376" cy="230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308</TotalTime>
  <Words>487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Итоги проведения  Года патриотизма  на территории  Корткеросского района</vt:lpstr>
      <vt:lpstr>Распоряжение администрации МР «Корткеросский» от 4 февраля 2015 года № 20-р «Об утверждении плана мероприятий в Год патриотизма  в Республике Коми на 2015 год  в Корткеросском районе»</vt:lpstr>
      <vt:lpstr>Общая сумма  затраченных средств составила  307 933 рубля</vt:lpstr>
      <vt:lpstr>Задачи</vt:lpstr>
      <vt:lpstr>Ответственные исполнители</vt:lpstr>
      <vt:lpstr>Мероприятия, посвященные празднованию 70-летия Великой отечественной войны  </vt:lpstr>
      <vt:lpstr>Презентация PowerPoint</vt:lpstr>
      <vt:lpstr>Мероприятия, направленные на спортивное, патриотическое воспитание детей и молодёжи,  на развитие культурных ценностей</vt:lpstr>
      <vt:lpstr>Презентация PowerPoint</vt:lpstr>
      <vt:lpstr>Мероприятия, направленные на формирование нравственной позиции у молодого поколения, развитие чувства сопричастности к судьбам Отечества</vt:lpstr>
      <vt:lpstr>Мероприятия, направленные на оздоровление и пропаганду здорового образа жизни  </vt:lpstr>
      <vt:lpstr>Мероприятия, направленные на размещение на страницах газет, сайтах материалы о проводимых мероприятиях по патриотическому воспитанию граждан </vt:lpstr>
      <vt:lpstr>Презентация PowerPoint</vt:lpstr>
    </vt:vector>
  </TitlesOfParts>
  <Company>Управление образованием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проведения  Года патриотизма  на территории Корткеросского района</dc:title>
  <dc:creator>Специалист</dc:creator>
  <cp:lastModifiedBy>Специалист</cp:lastModifiedBy>
  <cp:revision>27</cp:revision>
  <dcterms:created xsi:type="dcterms:W3CDTF">2015-12-23T10:47:44Z</dcterms:created>
  <dcterms:modified xsi:type="dcterms:W3CDTF">2015-12-24T05:10:32Z</dcterms:modified>
</cp:coreProperties>
</file>